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7"/>
  </p:notesMasterIdLst>
  <p:sldIdLst>
    <p:sldId id="6825" r:id="rId4"/>
    <p:sldId id="6863" r:id="rId5"/>
    <p:sldId id="68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87B895-D4D2-4064-8383-DF0A169FF65F}">
          <p14:sldIdLst>
            <p14:sldId id="6825"/>
            <p14:sldId id="6863"/>
            <p14:sldId id="68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EE5431-A9FD-B09C-C8DD-76E1F1D93EAF}" name="Danny Haughton" initials="DH" userId="S::shaughto@UCOP.edu::bc85c189-48fc-4242-aa6f-bd8a5fe8af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5B5"/>
    <a:srgbClr val="FCD78E"/>
    <a:srgbClr val="1295D8"/>
    <a:srgbClr val="005581"/>
    <a:srgbClr val="175481"/>
    <a:srgbClr val="0C798D"/>
    <a:srgbClr val="DDEBF7"/>
    <a:srgbClr val="E74C9B"/>
    <a:srgbClr val="FFFFFF"/>
    <a:srgbClr val="CE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E58CA6-943D-4833-BB1D-79C17AC02E0E}" v="3" dt="2025-05-02T00:30:28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6357" autoAdjust="0"/>
  </p:normalViewPr>
  <p:slideViewPr>
    <p:cSldViewPr snapToGrid="0">
      <p:cViewPr varScale="1">
        <p:scale>
          <a:sx n="111" d="100"/>
          <a:sy n="111" d="100"/>
        </p:scale>
        <p:origin x="8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e Tuller" userId="20661885624_tp_box_2" providerId="OAuth2" clId="{3111713B-B737-4FF6-B5C9-6D7EFDE1E55A}"/>
    <pc:docChg chg="undo custSel delSld modSld delSection modSection">
      <pc:chgData name="Chie Tuller" userId="20661885624_tp_box_2" providerId="OAuth2" clId="{3111713B-B737-4FF6-B5C9-6D7EFDE1E55A}" dt="2024-12-14T01:54:14.116" v="2412" actId="20577"/>
      <pc:docMkLst>
        <pc:docMk/>
      </pc:docMkLst>
      <pc:sldChg chg="modSp mod">
        <pc:chgData name="Chie Tuller" userId="20661885624_tp_box_2" providerId="OAuth2" clId="{3111713B-B737-4FF6-B5C9-6D7EFDE1E55A}" dt="2024-12-14T00:24:28.651" v="59" actId="6549"/>
        <pc:sldMkLst>
          <pc:docMk/>
          <pc:sldMk cId="3362200620" sldId="6825"/>
        </pc:sldMkLst>
      </pc:sldChg>
      <pc:sldChg chg="delSp modSp mod">
        <pc:chgData name="Chie Tuller" userId="20661885624_tp_box_2" providerId="OAuth2" clId="{3111713B-B737-4FF6-B5C9-6D7EFDE1E55A}" dt="2024-12-14T01:54:14.116" v="2412" actId="20577"/>
        <pc:sldMkLst>
          <pc:docMk/>
          <pc:sldMk cId="4121304159" sldId="6833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2474812442" sldId="6836"/>
        </pc:sldMkLst>
      </pc:sldChg>
      <pc:sldChg chg="del">
        <pc:chgData name="Chie Tuller" userId="20661885624_tp_box_2" providerId="OAuth2" clId="{3111713B-B737-4FF6-B5C9-6D7EFDE1E55A}" dt="2024-12-14T00:25:24.008" v="67" actId="2696"/>
        <pc:sldMkLst>
          <pc:docMk/>
          <pc:sldMk cId="16506080" sldId="6848"/>
        </pc:sldMkLst>
      </pc:sldChg>
      <pc:sldChg chg="del">
        <pc:chgData name="Chie Tuller" userId="20661885624_tp_box_2" providerId="OAuth2" clId="{3111713B-B737-4FF6-B5C9-6D7EFDE1E55A}" dt="2024-12-14T00:25:24.008" v="67" actId="2696"/>
        <pc:sldMkLst>
          <pc:docMk/>
          <pc:sldMk cId="3227711342" sldId="6849"/>
        </pc:sldMkLst>
      </pc:sldChg>
      <pc:sldChg chg="addSp delSp modSp mod">
        <pc:chgData name="Chie Tuller" userId="20661885624_tp_box_2" providerId="OAuth2" clId="{3111713B-B737-4FF6-B5C9-6D7EFDE1E55A}" dt="2024-12-14T01:43:30" v="2342" actId="1036"/>
        <pc:sldMkLst>
          <pc:docMk/>
          <pc:sldMk cId="883773940" sldId="6851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3574811606" sldId="6854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1347761981" sldId="6855"/>
        </pc:sldMkLst>
      </pc:sldChg>
      <pc:sldChg chg="modSp mod">
        <pc:chgData name="Chie Tuller" userId="20661885624_tp_box_2" providerId="OAuth2" clId="{3111713B-B737-4FF6-B5C9-6D7EFDE1E55A}" dt="2024-12-14T01:08:57.734" v="2170" actId="1076"/>
        <pc:sldMkLst>
          <pc:docMk/>
          <pc:sldMk cId="3149843390" sldId="6856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574522453" sldId="6857"/>
        </pc:sldMkLst>
      </pc:sldChg>
      <pc:sldChg chg="del">
        <pc:chgData name="Chie Tuller" userId="20661885624_tp_box_2" providerId="OAuth2" clId="{3111713B-B737-4FF6-B5C9-6D7EFDE1E55A}" dt="2024-12-14T00:25:24.008" v="67" actId="2696"/>
        <pc:sldMkLst>
          <pc:docMk/>
          <pc:sldMk cId="1328584965" sldId="6858"/>
        </pc:sldMkLst>
      </pc:sldChg>
      <pc:sldChg chg="modSp mod">
        <pc:chgData name="Chie Tuller" userId="20661885624_tp_box_2" providerId="OAuth2" clId="{3111713B-B737-4FF6-B5C9-6D7EFDE1E55A}" dt="2024-12-14T01:04:34.917" v="1988" actId="20577"/>
        <pc:sldMkLst>
          <pc:docMk/>
          <pc:sldMk cId="1068099305" sldId="6859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3393701850" sldId="6860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3884752256" sldId="6861"/>
        </pc:sldMkLst>
      </pc:sldChg>
      <pc:sldChg chg="del">
        <pc:chgData name="Chie Tuller" userId="20661885624_tp_box_2" providerId="OAuth2" clId="{3111713B-B737-4FF6-B5C9-6D7EFDE1E55A}" dt="2024-12-14T01:09:37.297" v="2171" actId="18676"/>
        <pc:sldMkLst>
          <pc:docMk/>
          <pc:sldMk cId="1613061068" sldId="6863"/>
        </pc:sldMkLst>
      </pc:sldChg>
    </pc:docChg>
  </pc:docChgLst>
  <pc:docChgLst>
    <pc:chgData name="Chie Tuller" userId="20661885624_tp_box_2" providerId="OAuth2" clId="{1AEB6FAE-806B-4D95-A906-A59F4B41E9BE}"/>
    <pc:docChg chg="undo custSel addSld modSld sldOrd">
      <pc:chgData name="Chie Tuller" userId="20661885624_tp_box_2" providerId="OAuth2" clId="{1AEB6FAE-806B-4D95-A906-A59F4B41E9BE}" dt="2024-12-19T00:25:21.677" v="4417" actId="20577"/>
      <pc:docMkLst>
        <pc:docMk/>
      </pc:docMkLst>
      <pc:sldChg chg="addSp delSp modSp mod">
        <pc:chgData name="Chie Tuller" userId="20661885624_tp_box_2" providerId="OAuth2" clId="{1AEB6FAE-806B-4D95-A906-A59F4B41E9BE}" dt="2024-12-18T23:57:42.132" v="3151" actId="20577"/>
        <pc:sldMkLst>
          <pc:docMk/>
          <pc:sldMk cId="4121304159" sldId="6833"/>
        </pc:sldMkLst>
      </pc:sldChg>
      <pc:sldChg chg="modSp mod">
        <pc:chgData name="Chie Tuller" userId="20661885624_tp_box_2" providerId="OAuth2" clId="{1AEB6FAE-806B-4D95-A906-A59F4B41E9BE}" dt="2024-12-18T22:13:45.642" v="441" actId="20577"/>
        <pc:sldMkLst>
          <pc:docMk/>
          <pc:sldMk cId="883773940" sldId="6851"/>
        </pc:sldMkLst>
      </pc:sldChg>
      <pc:sldChg chg="modSp mod">
        <pc:chgData name="Chie Tuller" userId="20661885624_tp_box_2" providerId="OAuth2" clId="{1AEB6FAE-806B-4D95-A906-A59F4B41E9BE}" dt="2024-12-18T22:06:30.828" v="256" actId="20577"/>
        <pc:sldMkLst>
          <pc:docMk/>
          <pc:sldMk cId="3149843390" sldId="6856"/>
        </pc:sldMkLst>
      </pc:sldChg>
      <pc:sldChg chg="addSp delSp modSp mod">
        <pc:chgData name="Chie Tuller" userId="20661885624_tp_box_2" providerId="OAuth2" clId="{1AEB6FAE-806B-4D95-A906-A59F4B41E9BE}" dt="2024-12-19T00:08:29.547" v="3913" actId="22"/>
        <pc:sldMkLst>
          <pc:docMk/>
          <pc:sldMk cId="1068099305" sldId="6859"/>
        </pc:sldMkLst>
      </pc:sldChg>
      <pc:sldChg chg="addSp delSp modSp add mod ord">
        <pc:chgData name="Chie Tuller" userId="20661885624_tp_box_2" providerId="OAuth2" clId="{1AEB6FAE-806B-4D95-A906-A59F4B41E9BE}" dt="2024-12-19T00:25:21.677" v="4417" actId="20577"/>
        <pc:sldMkLst>
          <pc:docMk/>
          <pc:sldMk cId="2592039213" sldId="6860"/>
        </pc:sldMkLst>
      </pc:sldChg>
    </pc:docChg>
  </pc:docChgLst>
  <pc:docChgLst>
    <pc:chgData name="Chie Tuller" userId="20661885624_tp_box_2" providerId="OAuth2" clId="{1E8268D6-CF9C-46AA-98E4-B1EDAA4EC6D6}"/>
    <pc:docChg chg="undo custSel addSld delSld modSld sldOrd addSection delSection modSection">
      <pc:chgData name="Chie Tuller" userId="20661885624_tp_box_2" providerId="OAuth2" clId="{1E8268D6-CF9C-46AA-98E4-B1EDAA4EC6D6}" dt="2025-04-30T23:39:47.178" v="2134" actId="6549"/>
      <pc:docMkLst>
        <pc:docMk/>
      </pc:docMkLst>
      <pc:sldChg chg="addSp delSp modSp mod">
        <pc:chgData name="Chie Tuller" userId="20661885624_tp_box_2" providerId="OAuth2" clId="{1E8268D6-CF9C-46AA-98E4-B1EDAA4EC6D6}" dt="2025-04-30T23:33:39.678" v="1814" actId="14100"/>
        <pc:sldMkLst>
          <pc:docMk/>
          <pc:sldMk cId="3362200620" sldId="6825"/>
        </pc:sldMkLst>
        <pc:spChg chg="add mod">
          <ac:chgData name="Chie Tuller" userId="20661885624_tp_box_2" providerId="OAuth2" clId="{1E8268D6-CF9C-46AA-98E4-B1EDAA4EC6D6}" dt="2025-04-30T23:32:04.636" v="1806" actId="1076"/>
          <ac:spMkLst>
            <pc:docMk/>
            <pc:sldMk cId="3362200620" sldId="6825"/>
            <ac:spMk id="18" creationId="{E1F03086-49E7-85E9-1D64-31ED8E90CD70}"/>
          </ac:spMkLst>
        </pc:spChg>
        <pc:spChg chg="add mod">
          <ac:chgData name="Chie Tuller" userId="20661885624_tp_box_2" providerId="OAuth2" clId="{1E8268D6-CF9C-46AA-98E4-B1EDAA4EC6D6}" dt="2025-04-30T18:05:53.354" v="540" actId="1076"/>
          <ac:spMkLst>
            <pc:docMk/>
            <pc:sldMk cId="3362200620" sldId="6825"/>
            <ac:spMk id="28" creationId="{8FAE4013-1C5A-965B-D970-4EE38E41AA25}"/>
          </ac:spMkLst>
        </pc:spChg>
        <pc:spChg chg="add del mod">
          <ac:chgData name="Chie Tuller" userId="20661885624_tp_box_2" providerId="OAuth2" clId="{1E8268D6-CF9C-46AA-98E4-B1EDAA4EC6D6}" dt="2025-04-30T23:31:28.305" v="1799" actId="1076"/>
          <ac:spMkLst>
            <pc:docMk/>
            <pc:sldMk cId="3362200620" sldId="6825"/>
            <ac:spMk id="44" creationId="{9BAFF668-CA0C-5449-FDF9-7F9D08DD9A66}"/>
          </ac:spMkLst>
        </pc:spChg>
        <pc:spChg chg="add mod ord">
          <ac:chgData name="Chie Tuller" userId="20661885624_tp_box_2" providerId="OAuth2" clId="{1E8268D6-CF9C-46AA-98E4-B1EDAA4EC6D6}" dt="2025-04-30T23:33:39.678" v="1814" actId="14100"/>
          <ac:spMkLst>
            <pc:docMk/>
            <pc:sldMk cId="3362200620" sldId="6825"/>
            <ac:spMk id="45" creationId="{FF5596BE-12DF-5F32-C553-1302696E7919}"/>
          </ac:spMkLst>
        </pc:spChg>
        <pc:spChg chg="add del mod">
          <ac:chgData name="Chie Tuller" userId="20661885624_tp_box_2" providerId="OAuth2" clId="{1E8268D6-CF9C-46AA-98E4-B1EDAA4EC6D6}" dt="2025-04-30T17:06:47.042" v="472" actId="1076"/>
          <ac:spMkLst>
            <pc:docMk/>
            <pc:sldMk cId="3362200620" sldId="6825"/>
            <ac:spMk id="74" creationId="{01BE3F16-66FD-C57D-6FEC-4BE6C5445EAD}"/>
          </ac:spMkLst>
        </pc:spChg>
        <pc:spChg chg="mod">
          <ac:chgData name="Chie Tuller" userId="20661885624_tp_box_2" providerId="OAuth2" clId="{1E8268D6-CF9C-46AA-98E4-B1EDAA4EC6D6}" dt="2025-04-30T23:32:51.765" v="1809" actId="207"/>
          <ac:spMkLst>
            <pc:docMk/>
            <pc:sldMk cId="3362200620" sldId="6825"/>
            <ac:spMk id="75" creationId="{649A0186-D619-32C0-774C-CAEAC2E43162}"/>
          </ac:spMkLst>
        </pc:spChg>
        <pc:spChg chg="mod">
          <ac:chgData name="Chie Tuller" userId="20661885624_tp_box_2" providerId="OAuth2" clId="{1E8268D6-CF9C-46AA-98E4-B1EDAA4EC6D6}" dt="2025-04-30T23:32:51.765" v="1809" actId="207"/>
          <ac:spMkLst>
            <pc:docMk/>
            <pc:sldMk cId="3362200620" sldId="6825"/>
            <ac:spMk id="79" creationId="{23681F26-5E7D-22EA-D055-995C81499BA8}"/>
          </ac:spMkLst>
        </pc:spChg>
        <pc:picChg chg="add mod">
          <ac:chgData name="Chie Tuller" userId="20661885624_tp_box_2" providerId="OAuth2" clId="{1E8268D6-CF9C-46AA-98E4-B1EDAA4EC6D6}" dt="2025-04-30T23:29:39.279" v="1763" actId="1076"/>
          <ac:picMkLst>
            <pc:docMk/>
            <pc:sldMk cId="3362200620" sldId="6825"/>
            <ac:picMk id="38" creationId="{9B279AE9-ACE6-17C7-D6A7-72329AB9E1F5}"/>
          </ac:picMkLst>
        </pc:picChg>
        <pc:cxnChg chg="add mod">
          <ac:chgData name="Chie Tuller" userId="20661885624_tp_box_2" providerId="OAuth2" clId="{1E8268D6-CF9C-46AA-98E4-B1EDAA4EC6D6}" dt="2025-04-30T23:30:12.697" v="1770" actId="14100"/>
          <ac:cxnSpMkLst>
            <pc:docMk/>
            <pc:sldMk cId="3362200620" sldId="6825"/>
            <ac:cxnSpMk id="33" creationId="{25ED19AF-2B3D-B840-CFA2-7F9280BC9297}"/>
          </ac:cxnSpMkLst>
        </pc:cxnChg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4121304159" sldId="6833"/>
        </pc:sldMkLst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883773940" sldId="6851"/>
        </pc:sldMkLst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2009604667" sldId="6853"/>
        </pc:sldMkLst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3149843390" sldId="6856"/>
        </pc:sldMkLst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1068099305" sldId="6859"/>
        </pc:sldMkLst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2592039213" sldId="6860"/>
        </pc:sldMkLst>
      </pc:sldChg>
      <pc:sldChg chg="del">
        <pc:chgData name="Chie Tuller" userId="20661885624_tp_box_2" providerId="OAuth2" clId="{1E8268D6-CF9C-46AA-98E4-B1EDAA4EC6D6}" dt="2025-04-30T18:14:05.457" v="653" actId="2696"/>
        <pc:sldMkLst>
          <pc:docMk/>
          <pc:sldMk cId="854772340" sldId="6861"/>
        </pc:sldMkLst>
      </pc:sldChg>
      <pc:sldChg chg="addSp modSp mod ord">
        <pc:chgData name="Chie Tuller" userId="20661885624_tp_box_2" providerId="OAuth2" clId="{1E8268D6-CF9C-46AA-98E4-B1EDAA4EC6D6}" dt="2025-04-30T23:39:47.178" v="2134" actId="6549"/>
        <pc:sldMkLst>
          <pc:docMk/>
          <pc:sldMk cId="4285849050" sldId="6862"/>
        </pc:sldMkLst>
        <pc:spChg chg="add mod">
          <ac:chgData name="Chie Tuller" userId="20661885624_tp_box_2" providerId="OAuth2" clId="{1E8268D6-CF9C-46AA-98E4-B1EDAA4EC6D6}" dt="2025-04-30T23:39:47.178" v="2134" actId="6549"/>
          <ac:spMkLst>
            <pc:docMk/>
            <pc:sldMk cId="4285849050" sldId="6862"/>
            <ac:spMk id="2" creationId="{958EA731-896C-B98A-ECED-DD93B09B2BC6}"/>
          </ac:spMkLst>
        </pc:spChg>
        <pc:spChg chg="mod">
          <ac:chgData name="Chie Tuller" userId="20661885624_tp_box_2" providerId="OAuth2" clId="{1E8268D6-CF9C-46AA-98E4-B1EDAA4EC6D6}" dt="2025-04-30T23:38:28.629" v="2114" actId="14100"/>
          <ac:spMkLst>
            <pc:docMk/>
            <pc:sldMk cId="4285849050" sldId="6862"/>
            <ac:spMk id="7" creationId="{704D5F95-6A06-70E7-CA00-4AAD0BD5A978}"/>
          </ac:spMkLst>
        </pc:spChg>
        <pc:spChg chg="mod">
          <ac:chgData name="Chie Tuller" userId="20661885624_tp_box_2" providerId="OAuth2" clId="{1E8268D6-CF9C-46AA-98E4-B1EDAA4EC6D6}" dt="2025-04-30T19:20:26.608" v="775" actId="6549"/>
          <ac:spMkLst>
            <pc:docMk/>
            <pc:sldMk cId="4285849050" sldId="6862"/>
            <ac:spMk id="11" creationId="{10B39B33-1182-6FD8-CBDD-5F324C3BF4DD}"/>
          </ac:spMkLst>
        </pc:spChg>
      </pc:sldChg>
      <pc:sldChg chg="addSp modSp add mod ord">
        <pc:chgData name="Chie Tuller" userId="20661885624_tp_box_2" providerId="OAuth2" clId="{1E8268D6-CF9C-46AA-98E4-B1EDAA4EC6D6}" dt="2025-04-30T23:39:30.640" v="2130" actId="255"/>
        <pc:sldMkLst>
          <pc:docMk/>
          <pc:sldMk cId="3329999935" sldId="6863"/>
        </pc:sldMkLst>
        <pc:spChg chg="add mod">
          <ac:chgData name="Chie Tuller" userId="20661885624_tp_box_2" providerId="OAuth2" clId="{1E8268D6-CF9C-46AA-98E4-B1EDAA4EC6D6}" dt="2025-04-30T23:39:30.640" v="2130" actId="255"/>
          <ac:spMkLst>
            <pc:docMk/>
            <pc:sldMk cId="3329999935" sldId="6863"/>
            <ac:spMk id="2" creationId="{F4E5DE2E-63AD-E6B6-0218-20EAD39B8999}"/>
          </ac:spMkLst>
        </pc:spChg>
        <pc:spChg chg="mod">
          <ac:chgData name="Chie Tuller" userId="20661885624_tp_box_2" providerId="OAuth2" clId="{1E8268D6-CF9C-46AA-98E4-B1EDAA4EC6D6}" dt="2025-04-30T23:38:14.200" v="2111" actId="255"/>
          <ac:spMkLst>
            <pc:docMk/>
            <pc:sldMk cId="3329999935" sldId="6863"/>
            <ac:spMk id="7" creationId="{2AD8EBCC-B44D-603E-C576-108714994B71}"/>
          </ac:spMkLst>
        </pc:spChg>
      </pc:sldChg>
    </pc:docChg>
  </pc:docChgLst>
  <pc:docChgLst>
    <pc:chgData name="Chie Tuller" userId="20661885624_tp_box_2" providerId="OAuth2" clId="{C4FA037D-CCBA-457D-9429-35EB74770593}"/>
    <pc:docChg chg="modSld">
      <pc:chgData name="Chie Tuller" userId="20661885624_tp_box_2" providerId="OAuth2" clId="{C4FA037D-CCBA-457D-9429-35EB74770593}" dt="2024-12-19T00:33:32.450" v="147" actId="20577"/>
      <pc:docMkLst>
        <pc:docMk/>
      </pc:docMkLst>
      <pc:sldChg chg="modSp mod">
        <pc:chgData name="Chie Tuller" userId="20661885624_tp_box_2" providerId="OAuth2" clId="{C4FA037D-CCBA-457D-9429-35EB74770593}" dt="2024-12-19T00:31:08.389" v="33" actId="6549"/>
        <pc:sldMkLst>
          <pc:docMk/>
          <pc:sldMk cId="4121304159" sldId="6833"/>
        </pc:sldMkLst>
      </pc:sldChg>
      <pc:sldChg chg="modSp mod">
        <pc:chgData name="Chie Tuller" userId="20661885624_tp_box_2" providerId="OAuth2" clId="{C4FA037D-CCBA-457D-9429-35EB74770593}" dt="2024-12-19T00:33:32.450" v="147" actId="20577"/>
        <pc:sldMkLst>
          <pc:docMk/>
          <pc:sldMk cId="2592039213" sldId="6860"/>
        </pc:sldMkLst>
      </pc:sldChg>
    </pc:docChg>
  </pc:docChgLst>
  <pc:docChgLst>
    <pc:chgData name="Chie Tuller" userId="20661885624_tp_box_2" providerId="OAuth2" clId="{10E58CA6-943D-4833-BB1D-79C17AC02E0E}"/>
    <pc:docChg chg="undo custSel addSld delSld modSld sldOrd modSection">
      <pc:chgData name="Chie Tuller" userId="20661885624_tp_box_2" providerId="OAuth2" clId="{10E58CA6-943D-4833-BB1D-79C17AC02E0E}" dt="2025-05-02T00:30:42.742" v="3718" actId="6549"/>
      <pc:docMkLst>
        <pc:docMk/>
      </pc:docMkLst>
      <pc:sldChg chg="addSp modSp mod">
        <pc:chgData name="Chie Tuller" userId="20661885624_tp_box_2" providerId="OAuth2" clId="{10E58CA6-943D-4833-BB1D-79C17AC02E0E}" dt="2025-05-01T21:31:51.098" v="1441" actId="1076"/>
        <pc:sldMkLst>
          <pc:docMk/>
          <pc:sldMk cId="3362200620" sldId="6825"/>
        </pc:sldMkLst>
        <pc:spChg chg="add mod">
          <ac:chgData name="Chie Tuller" userId="20661885624_tp_box_2" providerId="OAuth2" clId="{10E58CA6-943D-4833-BB1D-79C17AC02E0E}" dt="2025-05-01T21:31:51.098" v="1441" actId="1076"/>
          <ac:spMkLst>
            <pc:docMk/>
            <pc:sldMk cId="3362200620" sldId="6825"/>
            <ac:spMk id="2" creationId="{38B4FBE6-2C6F-D6DA-7762-086CB9D35705}"/>
          </ac:spMkLst>
        </pc:spChg>
        <pc:spChg chg="mod">
          <ac:chgData name="Chie Tuller" userId="20661885624_tp_box_2" providerId="OAuth2" clId="{10E58CA6-943D-4833-BB1D-79C17AC02E0E}" dt="2025-05-01T21:30:15.135" v="1339" actId="207"/>
          <ac:spMkLst>
            <pc:docMk/>
            <pc:sldMk cId="3362200620" sldId="6825"/>
            <ac:spMk id="77" creationId="{E8D1A50D-6208-5EBE-44F0-2A0DED5C28A2}"/>
          </ac:spMkLst>
        </pc:spChg>
        <pc:spChg chg="mod">
          <ac:chgData name="Chie Tuller" userId="20661885624_tp_box_2" providerId="OAuth2" clId="{10E58CA6-943D-4833-BB1D-79C17AC02E0E}" dt="2025-05-01T21:30:11.450" v="1338" actId="207"/>
          <ac:spMkLst>
            <pc:docMk/>
            <pc:sldMk cId="3362200620" sldId="6825"/>
            <ac:spMk id="78" creationId="{8798F686-5F9C-ABCD-56A2-F8F788EF5E5F}"/>
          </ac:spMkLst>
        </pc:spChg>
      </pc:sldChg>
      <pc:sldChg chg="modSp mod ord">
        <pc:chgData name="Chie Tuller" userId="20661885624_tp_box_2" providerId="OAuth2" clId="{10E58CA6-943D-4833-BB1D-79C17AC02E0E}" dt="2025-05-02T00:30:42.742" v="3718" actId="6549"/>
        <pc:sldMkLst>
          <pc:docMk/>
          <pc:sldMk cId="4285849050" sldId="6862"/>
        </pc:sldMkLst>
        <pc:spChg chg="mod">
          <ac:chgData name="Chie Tuller" userId="20661885624_tp_box_2" providerId="OAuth2" clId="{10E58CA6-943D-4833-BB1D-79C17AC02E0E}" dt="2025-05-02T00:30:42.742" v="3718" actId="6549"/>
          <ac:spMkLst>
            <pc:docMk/>
            <pc:sldMk cId="4285849050" sldId="6862"/>
            <ac:spMk id="2" creationId="{958EA731-896C-B98A-ECED-DD93B09B2BC6}"/>
          </ac:spMkLst>
        </pc:spChg>
        <pc:spChg chg="mod">
          <ac:chgData name="Chie Tuller" userId="20661885624_tp_box_2" providerId="OAuth2" clId="{10E58CA6-943D-4833-BB1D-79C17AC02E0E}" dt="2025-05-01T21:48:58.309" v="1904" actId="6549"/>
          <ac:spMkLst>
            <pc:docMk/>
            <pc:sldMk cId="4285849050" sldId="6862"/>
            <ac:spMk id="7" creationId="{704D5F95-6A06-70E7-CA00-4AAD0BD5A978}"/>
          </ac:spMkLst>
        </pc:spChg>
      </pc:sldChg>
      <pc:sldChg chg="modSp mod ord">
        <pc:chgData name="Chie Tuller" userId="20661885624_tp_box_2" providerId="OAuth2" clId="{10E58CA6-943D-4833-BB1D-79C17AC02E0E}" dt="2025-05-01T21:49:09.129" v="1906"/>
        <pc:sldMkLst>
          <pc:docMk/>
          <pc:sldMk cId="3329999935" sldId="6863"/>
        </pc:sldMkLst>
        <pc:spChg chg="mod">
          <ac:chgData name="Chie Tuller" userId="20661885624_tp_box_2" providerId="OAuth2" clId="{10E58CA6-943D-4833-BB1D-79C17AC02E0E}" dt="2025-05-01T21:32:49.044" v="1526" actId="20577"/>
          <ac:spMkLst>
            <pc:docMk/>
            <pc:sldMk cId="3329999935" sldId="6863"/>
            <ac:spMk id="2" creationId="{F4E5DE2E-63AD-E6B6-0218-20EAD39B8999}"/>
          </ac:spMkLst>
        </pc:spChg>
        <pc:spChg chg="mod">
          <ac:chgData name="Chie Tuller" userId="20661885624_tp_box_2" providerId="OAuth2" clId="{10E58CA6-943D-4833-BB1D-79C17AC02E0E}" dt="2025-05-01T21:32:38.689" v="1520" actId="255"/>
          <ac:spMkLst>
            <pc:docMk/>
            <pc:sldMk cId="3329999935" sldId="6863"/>
            <ac:spMk id="7" creationId="{2AD8EBCC-B44D-603E-C576-108714994B71}"/>
          </ac:spMkLst>
        </pc:spChg>
      </pc:sldChg>
      <pc:sldChg chg="new del">
        <pc:chgData name="Chie Tuller" userId="20661885624_tp_box_2" providerId="OAuth2" clId="{10E58CA6-943D-4833-BB1D-79C17AC02E0E}" dt="2025-05-01T21:54:28.455" v="2338" actId="47"/>
        <pc:sldMkLst>
          <pc:docMk/>
          <pc:sldMk cId="3851250959" sldId="6864"/>
        </pc:sldMkLst>
      </pc:sldChg>
    </pc:docChg>
  </pc:docChgLst>
  <pc:docChgLst>
    <pc:chgData name="Chie Tuller" userId="20661885624_tp_box_2" providerId="OAuth2" clId="{84F75EF6-4A80-4476-BA82-B884DEE20450}"/>
    <pc:docChg chg="undo custSel addSld modSld sldOrd">
      <pc:chgData name="Chie Tuller" userId="20661885624_tp_box_2" providerId="OAuth2" clId="{84F75EF6-4A80-4476-BA82-B884DEE20450}" dt="2025-04-29T04:47:31.392" v="2323" actId="20577"/>
      <pc:docMkLst>
        <pc:docMk/>
      </pc:docMkLst>
      <pc:sldChg chg="delSp modSp add mod ord">
        <pc:chgData name="Chie Tuller" userId="20661885624_tp_box_2" providerId="OAuth2" clId="{84F75EF6-4A80-4476-BA82-B884DEE20450}" dt="2025-04-29T04:47:31.392" v="2323" actId="20577"/>
        <pc:sldMkLst>
          <pc:docMk/>
          <pc:sldMk cId="854772340" sldId="6861"/>
        </pc:sldMkLst>
      </pc:sldChg>
      <pc:sldChg chg="modSp add mod">
        <pc:chgData name="Chie Tuller" userId="20661885624_tp_box_2" providerId="OAuth2" clId="{84F75EF6-4A80-4476-BA82-B884DEE20450}" dt="2025-04-29T04:26:33.270" v="1420" actId="6549"/>
        <pc:sldMkLst>
          <pc:docMk/>
          <pc:sldMk cId="4285849050" sldId="6862"/>
        </pc:sldMkLst>
        <pc:spChg chg="mod">
          <ac:chgData name="Chie Tuller" userId="20661885624_tp_box_2" providerId="OAuth2" clId="{84F75EF6-4A80-4476-BA82-B884DEE20450}" dt="2025-04-29T04:19:29.279" v="1023" actId="20577"/>
          <ac:spMkLst>
            <pc:docMk/>
            <pc:sldMk cId="4285849050" sldId="6862"/>
            <ac:spMk id="7" creationId="{704D5F95-6A06-70E7-CA00-4AAD0BD5A978}"/>
          </ac:spMkLst>
        </pc:spChg>
        <pc:spChg chg="mod">
          <ac:chgData name="Chie Tuller" userId="20661885624_tp_box_2" providerId="OAuth2" clId="{84F75EF6-4A80-4476-BA82-B884DEE20450}" dt="2025-04-29T04:26:33.270" v="1420" actId="6549"/>
          <ac:spMkLst>
            <pc:docMk/>
            <pc:sldMk cId="4285849050" sldId="6862"/>
            <ac:spMk id="11" creationId="{10B39B33-1182-6FD8-CBDD-5F324C3BF4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E5E16-7439-48C2-A6F4-4D63BF0D9791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E8433-8850-4178-B532-A4C233E9C0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5FAA2-B009-4407-8C8D-557FF2068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CDB6EB-9599-40A5-AEFF-8BBB61DAE8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C1CAB-C6C6-4296-8E2B-D71B1F02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4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95FF-5B8E-4E3E-9D0A-3592451D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FC5F7-17AB-4A6E-B7B4-B258E396C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8B9AD-0563-4CA2-9882-4ACAC104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2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AD9D5C-25B2-464F-9590-4818784D6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29D0D-5F36-49E3-A45D-53A5A474E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471F9-5D44-4AAF-8715-7F67361F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2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586A1-44DC-4967-A35B-BACA02F3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2D110-6A45-4168-A12A-0F5A77DB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E8A76-61CB-4F6C-92DE-CE1F01E0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3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B8FE-736C-49B9-ADB6-250348E0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5775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260C1-802A-44CA-A64F-682DD8A99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9550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8C653-B724-4608-9E4E-473CC665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0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A6AA-0C6F-4497-98BA-0FBCA64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59539-91EB-4EEB-A22B-E210FD70F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25236"/>
            <a:ext cx="5181600" cy="51517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57315-15D0-443F-9CA5-A1EA97023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25236"/>
            <a:ext cx="5181600" cy="51517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C2143-8A01-4FC8-9597-F89F4616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7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C7DD-B4D6-4AA3-94FF-81FBF01D4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20073"/>
            <a:ext cx="6179848" cy="5482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F2DC4-946C-48CF-B85C-66C1500E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857251"/>
            <a:ext cx="5157787" cy="6575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B817D-DF01-469A-B045-1C625783E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03677"/>
            <a:ext cx="5157787" cy="42260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4C9CE-080E-4D93-8DB0-E16EF9B73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8" y="857251"/>
            <a:ext cx="5130073" cy="6575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EE06C6-3C3F-4E17-ABCD-CD870BF9C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7" y="1703678"/>
            <a:ext cx="5130074" cy="42260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4E0D96-2D2D-40EB-93E9-1946BA31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1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53314-1019-4153-9D6F-CC416CE8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A6B56-2354-4F0B-B233-4D9EE068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4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71D73-22E6-41EB-9A1D-5F7A9D05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4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D22B-8E70-4C5D-9351-D3BC6AB6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64656"/>
            <a:ext cx="6172200" cy="59285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41C46-705C-458C-8C56-55E8FC453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72DFC-7036-47F8-9F11-E666E07B4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368B2-5CC4-4F53-877C-86645B08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FB8C-7C52-492A-BB05-5AAFFF77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9309"/>
            <a:ext cx="6743267" cy="52820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959313-7ADD-4FE1-8C84-2CF35585A8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66378E-9078-4E8B-9F0C-5F01E4546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610CD-0EA3-4310-9D5D-8E5FCFCC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FF06EC4-2EFA-4987-BDC6-351D0DF041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907B0-C332-4D48-AEE2-791B7218D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848"/>
            <a:ext cx="7663874" cy="3870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97D52-0005-4140-89B3-5FEE05A48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886691"/>
            <a:ext cx="10515600" cy="5290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F76D3-9262-4467-9EB6-CD05655E2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9471" y="61988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F2C8-002E-494B-9030-28CF9E682F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0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hie.tuller@ucop.edu" TargetMode="External"/><Relationship Id="rId2" Type="http://schemas.openxmlformats.org/officeDocument/2006/relationships/hyperlink" Target="https://ucopedu.atlassian.net/browse/UCP-1255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F5596BE-12DF-5F32-C553-1302696E7919}"/>
              </a:ext>
            </a:extLst>
          </p:cNvPr>
          <p:cNvSpPr/>
          <p:nvPr/>
        </p:nvSpPr>
        <p:spPr>
          <a:xfrm>
            <a:off x="6780362" y="5287992"/>
            <a:ext cx="957532" cy="664234"/>
          </a:xfrm>
          <a:prstGeom prst="rect">
            <a:avLst/>
          </a:prstGeom>
          <a:solidFill>
            <a:srgbClr val="FDE5B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07FBF534-902A-5B84-4A33-320D89F0152F}"/>
              </a:ext>
            </a:extLst>
          </p:cNvPr>
          <p:cNvSpPr txBox="1">
            <a:spLocks/>
          </p:cNvSpPr>
          <p:nvPr/>
        </p:nvSpPr>
        <p:spPr>
          <a:xfrm>
            <a:off x="621468" y="52344"/>
            <a:ext cx="8817756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80808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000" b="0" kern="0" spc="-5" dirty="0">
                <a:solidFill>
                  <a:schemeClr val="bg1"/>
                </a:solidFill>
                <a:latin typeface="+mj-lt"/>
              </a:rPr>
              <a:t>UCP-125597 / I-159 WS Award Balance Adjustment</a:t>
            </a:r>
            <a:br>
              <a:rPr lang="en-US" sz="2000" b="0" kern="0" spc="-5" dirty="0">
                <a:solidFill>
                  <a:schemeClr val="bg1"/>
                </a:solidFill>
                <a:latin typeface="+mj-lt"/>
              </a:rPr>
            </a:br>
            <a:r>
              <a:rPr lang="en-US" sz="2000" b="0" kern="0" spc="-5" dirty="0">
                <a:solidFill>
                  <a:schemeClr val="bg1"/>
                </a:solidFill>
                <a:latin typeface="+mj-lt"/>
              </a:rPr>
              <a:t>Work Study Process Map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1BE3F16-66FD-C57D-6FEC-4BE6C5445EAD}"/>
              </a:ext>
            </a:extLst>
          </p:cNvPr>
          <p:cNvSpPr/>
          <p:nvPr/>
        </p:nvSpPr>
        <p:spPr>
          <a:xfrm>
            <a:off x="1831233" y="3849670"/>
            <a:ext cx="2412688" cy="1282339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Allow and recalculate negative award balances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Remove repeat data from errors and show negative balance records in the log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49A0186-D619-32C0-774C-CAEAC2E43162}"/>
              </a:ext>
            </a:extLst>
          </p:cNvPr>
          <p:cNvSpPr/>
          <p:nvPr/>
        </p:nvSpPr>
        <p:spPr>
          <a:xfrm>
            <a:off x="2190568" y="2889646"/>
            <a:ext cx="1777746" cy="803305"/>
          </a:xfrm>
          <a:prstGeom prst="rect">
            <a:avLst/>
          </a:prstGeom>
          <a:solidFill>
            <a:srgbClr val="FDE5B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F6212A3-4129-5B24-C07A-410FC9A5758F}"/>
              </a:ext>
            </a:extLst>
          </p:cNvPr>
          <p:cNvSpPr/>
          <p:nvPr/>
        </p:nvSpPr>
        <p:spPr>
          <a:xfrm>
            <a:off x="4952589" y="4115264"/>
            <a:ext cx="1407049" cy="8558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8D1A50D-6208-5EBE-44F0-2A0DED5C28A2}"/>
              </a:ext>
            </a:extLst>
          </p:cNvPr>
          <p:cNvSpPr/>
          <p:nvPr/>
        </p:nvSpPr>
        <p:spPr>
          <a:xfrm>
            <a:off x="4952590" y="1829075"/>
            <a:ext cx="1333144" cy="5998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798F686-5F9C-ABCD-56A2-F8F788EF5E5F}"/>
              </a:ext>
            </a:extLst>
          </p:cNvPr>
          <p:cNvSpPr/>
          <p:nvPr/>
        </p:nvSpPr>
        <p:spPr>
          <a:xfrm>
            <a:off x="7414862" y="2889646"/>
            <a:ext cx="1634415" cy="8033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3681F26-5E7D-22EA-D055-995C81499BA8}"/>
              </a:ext>
            </a:extLst>
          </p:cNvPr>
          <p:cNvSpPr/>
          <p:nvPr/>
        </p:nvSpPr>
        <p:spPr>
          <a:xfrm>
            <a:off x="9819784" y="2889646"/>
            <a:ext cx="1775804" cy="803305"/>
          </a:xfrm>
          <a:prstGeom prst="rect">
            <a:avLst/>
          </a:prstGeom>
          <a:solidFill>
            <a:srgbClr val="FDE5B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29A4526-98ED-98DA-0602-DBC214C76F0E}"/>
              </a:ext>
            </a:extLst>
          </p:cNvPr>
          <p:cNvSpPr txBox="1"/>
          <p:nvPr/>
        </p:nvSpPr>
        <p:spPr>
          <a:xfrm>
            <a:off x="4935338" y="4187815"/>
            <a:ext cx="1424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DR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Transactions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UC_WS_DR</a:t>
            </a:r>
          </a:p>
          <a:p>
            <a:pPr algn="ctr"/>
            <a:r>
              <a:rPr lang="en-US" sz="1400" u="sng" dirty="0">
                <a:solidFill>
                  <a:prstClr val="black"/>
                </a:solidFill>
                <a:latin typeface="Calibri"/>
              </a:rPr>
              <a:t>Retires 7/1/25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00AB4A4-C5D4-CD4D-4ACF-7AC19ECCCAF2}"/>
              </a:ext>
            </a:extLst>
          </p:cNvPr>
          <p:cNvSpPr txBox="1"/>
          <p:nvPr/>
        </p:nvSpPr>
        <p:spPr>
          <a:xfrm>
            <a:off x="4935338" y="1868321"/>
            <a:ext cx="1424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SCT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Transactions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UC_SCT_DIST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78B68FD-C22F-1F23-AA09-6D7C9A136E1F}"/>
              </a:ext>
            </a:extLst>
          </p:cNvPr>
          <p:cNvSpPr txBox="1"/>
          <p:nvPr/>
        </p:nvSpPr>
        <p:spPr>
          <a:xfrm>
            <a:off x="2265949" y="2925314"/>
            <a:ext cx="16239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I-159 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WS Award Inbound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UC_I159_WSIN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980CD72-1011-429E-DEE3-619889BAD46E}"/>
              </a:ext>
            </a:extLst>
          </p:cNvPr>
          <p:cNvSpPr txBox="1"/>
          <p:nvPr/>
        </p:nvSpPr>
        <p:spPr>
          <a:xfrm>
            <a:off x="7483454" y="2920752"/>
            <a:ext cx="15411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E716</a:t>
            </a:r>
            <a:br>
              <a:rPr lang="en-US" sz="1400" b="1" dirty="0">
                <a:solidFill>
                  <a:prstClr val="black"/>
                </a:solidFill>
                <a:latin typeface="Calibri"/>
              </a:rPr>
            </a:br>
            <a:r>
              <a:rPr lang="en-US" sz="1400" dirty="0">
                <a:solidFill>
                  <a:prstClr val="black"/>
                </a:solidFill>
                <a:latin typeface="Calibri"/>
              </a:rPr>
              <a:t>WS Redistribution 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UC_WS_FD </a:t>
            </a:r>
          </a:p>
        </p:txBody>
      </p:sp>
      <p:sp>
        <p:nvSpPr>
          <p:cNvPr id="84" name="Flowchart: Magnetic Disk 83">
            <a:extLst>
              <a:ext uri="{FF2B5EF4-FFF2-40B4-BE49-F238E27FC236}">
                <a16:creationId xmlns:a16="http://schemas.microsoft.com/office/drawing/2014/main" id="{38D61F2F-3A0F-64E7-3B91-215C82EB3CC5}"/>
              </a:ext>
            </a:extLst>
          </p:cNvPr>
          <p:cNvSpPr/>
          <p:nvPr/>
        </p:nvSpPr>
        <p:spPr>
          <a:xfrm>
            <a:off x="4712223" y="2945730"/>
            <a:ext cx="1813878" cy="691136"/>
          </a:xfrm>
          <a:prstGeom prst="flowChartMagneticDisk">
            <a:avLst/>
          </a:prstGeom>
          <a:solidFill>
            <a:srgbClr val="00A3A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40F8265-F178-830F-8CC3-914565F4B949}"/>
              </a:ext>
            </a:extLst>
          </p:cNvPr>
          <p:cNvSpPr txBox="1"/>
          <p:nvPr/>
        </p:nvSpPr>
        <p:spPr>
          <a:xfrm>
            <a:off x="9854266" y="2930836"/>
            <a:ext cx="17246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I-158</a:t>
            </a:r>
            <a:br>
              <a:rPr lang="en-US" sz="1400" dirty="0">
                <a:solidFill>
                  <a:prstClr val="black"/>
                </a:solidFill>
                <a:latin typeface="Calibri"/>
              </a:rPr>
            </a:br>
            <a:r>
              <a:rPr lang="en-US" sz="1400" dirty="0">
                <a:solidFill>
                  <a:prstClr val="black"/>
                </a:solidFill>
                <a:latin typeface="Calibri"/>
              </a:rPr>
              <a:t>WS Award Outbound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UC_I158_WSOB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EFB074ED-14FD-CA06-14FF-0FF31E8B5AFE}"/>
              </a:ext>
            </a:extLst>
          </p:cNvPr>
          <p:cNvSpPr/>
          <p:nvPr/>
        </p:nvSpPr>
        <p:spPr>
          <a:xfrm flipV="1">
            <a:off x="6584706" y="3183049"/>
            <a:ext cx="778970" cy="216498"/>
          </a:xfrm>
          <a:prstGeom prst="leftRight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4832030-D6D8-75C0-6F88-329D8A267761}"/>
              </a:ext>
            </a:extLst>
          </p:cNvPr>
          <p:cNvSpPr txBox="1"/>
          <p:nvPr/>
        </p:nvSpPr>
        <p:spPr>
          <a:xfrm>
            <a:off x="4748232" y="3234906"/>
            <a:ext cx="1758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alibri"/>
              </a:rPr>
              <a:t>UC_WS_AWARD_TBL</a:t>
            </a:r>
          </a:p>
        </p:txBody>
      </p:sp>
      <p:sp>
        <p:nvSpPr>
          <p:cNvPr id="88" name="Arrow: Up-Down 87">
            <a:extLst>
              <a:ext uri="{FF2B5EF4-FFF2-40B4-BE49-F238E27FC236}">
                <a16:creationId xmlns:a16="http://schemas.microsoft.com/office/drawing/2014/main" id="{36812FBF-6D6F-4F39-A4DE-2D0520BB22BE}"/>
              </a:ext>
            </a:extLst>
          </p:cNvPr>
          <p:cNvSpPr/>
          <p:nvPr/>
        </p:nvSpPr>
        <p:spPr>
          <a:xfrm>
            <a:off x="5529431" y="2494663"/>
            <a:ext cx="179462" cy="402951"/>
          </a:xfrm>
          <a:prstGeom prst="up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Arrow: Up-Down 88">
            <a:extLst>
              <a:ext uri="{FF2B5EF4-FFF2-40B4-BE49-F238E27FC236}">
                <a16:creationId xmlns:a16="http://schemas.microsoft.com/office/drawing/2014/main" id="{66B4ED18-D1FD-80EA-2E4B-688DB0AF9C50}"/>
              </a:ext>
            </a:extLst>
          </p:cNvPr>
          <p:cNvSpPr/>
          <p:nvPr/>
        </p:nvSpPr>
        <p:spPr>
          <a:xfrm>
            <a:off x="5529431" y="3678707"/>
            <a:ext cx="179462" cy="402951"/>
          </a:xfrm>
          <a:prstGeom prst="up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54F78EE-3810-BB57-C61E-D40F68558612}"/>
              </a:ext>
            </a:extLst>
          </p:cNvPr>
          <p:cNvSpPr txBox="1"/>
          <p:nvPr/>
        </p:nvSpPr>
        <p:spPr>
          <a:xfrm>
            <a:off x="2524980" y="1561234"/>
            <a:ext cx="11257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Location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I-159 Files </a:t>
            </a:r>
          </a:p>
        </p:txBody>
      </p:sp>
      <p:sp>
        <p:nvSpPr>
          <p:cNvPr id="91" name="Arrow: Down 90">
            <a:extLst>
              <a:ext uri="{FF2B5EF4-FFF2-40B4-BE49-F238E27FC236}">
                <a16:creationId xmlns:a16="http://schemas.microsoft.com/office/drawing/2014/main" id="{6758E7AD-4537-DA42-F65D-79D139C2E059}"/>
              </a:ext>
            </a:extLst>
          </p:cNvPr>
          <p:cNvSpPr/>
          <p:nvPr/>
        </p:nvSpPr>
        <p:spPr>
          <a:xfrm>
            <a:off x="10648881" y="3747129"/>
            <a:ext cx="179462" cy="429876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1659593-5481-788E-5082-6CDA703250C7}"/>
              </a:ext>
            </a:extLst>
          </p:cNvPr>
          <p:cNvSpPr txBox="1"/>
          <p:nvPr/>
        </p:nvSpPr>
        <p:spPr>
          <a:xfrm>
            <a:off x="497380" y="2015938"/>
            <a:ext cx="1693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WS Awards Amount</a:t>
            </a:r>
          </a:p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 - New</a:t>
            </a:r>
          </a:p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 - Adjustments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132CD62-2753-92D9-8824-061925EE09D4}"/>
              </a:ext>
            </a:extLst>
          </p:cNvPr>
          <p:cNvSpPr txBox="1"/>
          <p:nvPr/>
        </p:nvSpPr>
        <p:spPr>
          <a:xfrm>
            <a:off x="7875437" y="1954176"/>
            <a:ext cx="695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alibri"/>
              </a:rPr>
              <a:t>Payroll</a:t>
            </a:r>
          </a:p>
        </p:txBody>
      </p:sp>
      <p:sp>
        <p:nvSpPr>
          <p:cNvPr id="96" name="Arrow: Right 95">
            <a:extLst>
              <a:ext uri="{FF2B5EF4-FFF2-40B4-BE49-F238E27FC236}">
                <a16:creationId xmlns:a16="http://schemas.microsoft.com/office/drawing/2014/main" id="{269D3BE1-C93B-EF4B-1196-BD9FF83932C7}"/>
              </a:ext>
            </a:extLst>
          </p:cNvPr>
          <p:cNvSpPr/>
          <p:nvPr/>
        </p:nvSpPr>
        <p:spPr>
          <a:xfrm>
            <a:off x="4019500" y="3183049"/>
            <a:ext cx="677523" cy="216498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Flowchart: Magnetic Disk 96">
            <a:extLst>
              <a:ext uri="{FF2B5EF4-FFF2-40B4-BE49-F238E27FC236}">
                <a16:creationId xmlns:a16="http://schemas.microsoft.com/office/drawing/2014/main" id="{1DCC480C-1C0B-10D1-6524-C3200824DAC8}"/>
              </a:ext>
            </a:extLst>
          </p:cNvPr>
          <p:cNvSpPr/>
          <p:nvPr/>
        </p:nvSpPr>
        <p:spPr>
          <a:xfrm>
            <a:off x="2524980" y="1573874"/>
            <a:ext cx="1125710" cy="803304"/>
          </a:xfrm>
          <a:prstGeom prst="flowChartMagneticDisk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E1439DD-5AD3-0085-FDAB-06DEF41800F3}"/>
              </a:ext>
            </a:extLst>
          </p:cNvPr>
          <p:cNvSpPr txBox="1"/>
          <p:nvPr/>
        </p:nvSpPr>
        <p:spPr>
          <a:xfrm>
            <a:off x="10173530" y="4200455"/>
            <a:ext cx="11257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Location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I-158 Files </a:t>
            </a:r>
          </a:p>
        </p:txBody>
      </p:sp>
      <p:sp>
        <p:nvSpPr>
          <p:cNvPr id="99" name="Flowchart: Magnetic Disk 98">
            <a:extLst>
              <a:ext uri="{FF2B5EF4-FFF2-40B4-BE49-F238E27FC236}">
                <a16:creationId xmlns:a16="http://schemas.microsoft.com/office/drawing/2014/main" id="{5BD9C0D9-42D5-711D-D6E9-623CED774D42}"/>
              </a:ext>
            </a:extLst>
          </p:cNvPr>
          <p:cNvSpPr/>
          <p:nvPr/>
        </p:nvSpPr>
        <p:spPr>
          <a:xfrm>
            <a:off x="10173530" y="4213095"/>
            <a:ext cx="1125710" cy="803304"/>
          </a:xfrm>
          <a:prstGeom prst="flowChartMagneticDisk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FA0C6B8-5D01-00DF-6015-2A7360FBB808}"/>
              </a:ext>
            </a:extLst>
          </p:cNvPr>
          <p:cNvSpPr txBox="1"/>
          <p:nvPr/>
        </p:nvSpPr>
        <p:spPr>
          <a:xfrm>
            <a:off x="7556396" y="4187815"/>
            <a:ext cx="13331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Location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Labor Ledger </a:t>
            </a:r>
          </a:p>
        </p:txBody>
      </p:sp>
      <p:sp>
        <p:nvSpPr>
          <p:cNvPr id="101" name="Flowchart: Magnetic Disk 100">
            <a:extLst>
              <a:ext uri="{FF2B5EF4-FFF2-40B4-BE49-F238E27FC236}">
                <a16:creationId xmlns:a16="http://schemas.microsoft.com/office/drawing/2014/main" id="{74445319-AC7A-C4A1-A5FC-F9759C8F6F9F}"/>
              </a:ext>
            </a:extLst>
          </p:cNvPr>
          <p:cNvSpPr/>
          <p:nvPr/>
        </p:nvSpPr>
        <p:spPr>
          <a:xfrm>
            <a:off x="7664986" y="4200455"/>
            <a:ext cx="1125710" cy="803304"/>
          </a:xfrm>
          <a:prstGeom prst="flowChartMagneticDisk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Arrow: Down 101">
            <a:extLst>
              <a:ext uri="{FF2B5EF4-FFF2-40B4-BE49-F238E27FC236}">
                <a16:creationId xmlns:a16="http://schemas.microsoft.com/office/drawing/2014/main" id="{D6D6DEE5-D8F4-D24B-CD1C-F8DACF5B1FB1}"/>
              </a:ext>
            </a:extLst>
          </p:cNvPr>
          <p:cNvSpPr/>
          <p:nvPr/>
        </p:nvSpPr>
        <p:spPr>
          <a:xfrm>
            <a:off x="8133237" y="3747129"/>
            <a:ext cx="179462" cy="429876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Arrow: Down 102">
            <a:extLst>
              <a:ext uri="{FF2B5EF4-FFF2-40B4-BE49-F238E27FC236}">
                <a16:creationId xmlns:a16="http://schemas.microsoft.com/office/drawing/2014/main" id="{DD4582F0-89EE-2743-285D-E0B57436179A}"/>
              </a:ext>
            </a:extLst>
          </p:cNvPr>
          <p:cNvSpPr/>
          <p:nvPr/>
        </p:nvSpPr>
        <p:spPr>
          <a:xfrm>
            <a:off x="8133237" y="2470221"/>
            <a:ext cx="179462" cy="402951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Arrow: Down 103">
            <a:extLst>
              <a:ext uri="{FF2B5EF4-FFF2-40B4-BE49-F238E27FC236}">
                <a16:creationId xmlns:a16="http://schemas.microsoft.com/office/drawing/2014/main" id="{311D7FD4-FEBF-7AE2-8E7F-89B53B0FC0D5}"/>
              </a:ext>
            </a:extLst>
          </p:cNvPr>
          <p:cNvSpPr/>
          <p:nvPr/>
        </p:nvSpPr>
        <p:spPr>
          <a:xfrm>
            <a:off x="2988203" y="2412846"/>
            <a:ext cx="179462" cy="429876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Arrow: Right 104">
            <a:extLst>
              <a:ext uri="{FF2B5EF4-FFF2-40B4-BE49-F238E27FC236}">
                <a16:creationId xmlns:a16="http://schemas.microsoft.com/office/drawing/2014/main" id="{4C6BF3A6-5E60-8DA5-FC6C-2028D3F76859}"/>
              </a:ext>
            </a:extLst>
          </p:cNvPr>
          <p:cNvSpPr/>
          <p:nvPr/>
        </p:nvSpPr>
        <p:spPr>
          <a:xfrm>
            <a:off x="9100463" y="3181835"/>
            <a:ext cx="677523" cy="216498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9F31F730-8136-0F85-4A32-66334E66AB16}"/>
              </a:ext>
            </a:extLst>
          </p:cNvPr>
          <p:cNvSpPr/>
          <p:nvPr/>
        </p:nvSpPr>
        <p:spPr>
          <a:xfrm>
            <a:off x="7510817" y="1775687"/>
            <a:ext cx="1424301" cy="644900"/>
          </a:xfrm>
          <a:prstGeom prst="ellips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Speech Bubble: Rectangle with Corners Rounded 106">
            <a:extLst>
              <a:ext uri="{FF2B5EF4-FFF2-40B4-BE49-F238E27FC236}">
                <a16:creationId xmlns:a16="http://schemas.microsoft.com/office/drawing/2014/main" id="{952E41FF-54E8-BCFC-0AEF-5EC11B14CF0A}"/>
              </a:ext>
            </a:extLst>
          </p:cNvPr>
          <p:cNvSpPr/>
          <p:nvPr/>
        </p:nvSpPr>
        <p:spPr>
          <a:xfrm>
            <a:off x="504851" y="1966288"/>
            <a:ext cx="1702793" cy="850505"/>
          </a:xfrm>
          <a:prstGeom prst="wedgeRoundRectCallout">
            <a:avLst>
              <a:gd name="adj1" fmla="val 98218"/>
              <a:gd name="adj2" fmla="val 22557"/>
              <a:gd name="adj3" fmla="val 16667"/>
            </a:avLst>
          </a:prstGeom>
          <a:noFill/>
          <a:ln w="9525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F03086-49E7-85E9-1D64-31ED8E90CD70}"/>
              </a:ext>
            </a:extLst>
          </p:cNvPr>
          <p:cNvSpPr/>
          <p:nvPr/>
        </p:nvSpPr>
        <p:spPr>
          <a:xfrm>
            <a:off x="3650689" y="5764378"/>
            <a:ext cx="3001992" cy="915189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Display negative award balances</a:t>
            </a:r>
          </a:p>
          <a:p>
            <a:pPr marL="342900" indent="-342900">
              <a:buFontTx/>
              <a:buAutoNum type="arabicPeriod"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Display EFFDT rows in descending order (The most current EFFDT  on the top)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FAE4013-1C5A-965B-D970-4EE38E41AA25}"/>
              </a:ext>
            </a:extLst>
          </p:cNvPr>
          <p:cNvSpPr/>
          <p:nvPr/>
        </p:nvSpPr>
        <p:spPr>
          <a:xfrm>
            <a:off x="9766553" y="2072373"/>
            <a:ext cx="1902039" cy="644901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Display negative award balance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5ED19AF-2B3D-B840-CFA2-7F9280BC9297}"/>
              </a:ext>
            </a:extLst>
          </p:cNvPr>
          <p:cNvCxnSpPr>
            <a:cxnSpLocks/>
          </p:cNvCxnSpPr>
          <p:nvPr/>
        </p:nvCxnSpPr>
        <p:spPr>
          <a:xfrm>
            <a:off x="6340008" y="3655660"/>
            <a:ext cx="674233" cy="1510029"/>
          </a:xfrm>
          <a:prstGeom prst="straightConnector1">
            <a:avLst/>
          </a:prstGeom>
          <a:noFill/>
          <a:ln w="57150" cap="flat" cmpd="sng" algn="ctr">
            <a:solidFill>
              <a:srgbClr val="FF6E1B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38" name="Graphic 37" descr="Monitor with solid fill">
            <a:extLst>
              <a:ext uri="{FF2B5EF4-FFF2-40B4-BE49-F238E27FC236}">
                <a16:creationId xmlns:a16="http://schemas.microsoft.com/office/drawing/2014/main" id="{9B279AE9-ACE6-17C7-D6A7-72329AB9E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4981" y="5022553"/>
            <a:ext cx="1333144" cy="133314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9BAFF668-CA0C-5449-FDF9-7F9D08DD9A66}"/>
              </a:ext>
            </a:extLst>
          </p:cNvPr>
          <p:cNvSpPr txBox="1"/>
          <p:nvPr/>
        </p:nvSpPr>
        <p:spPr>
          <a:xfrm>
            <a:off x="6811268" y="5359787"/>
            <a:ext cx="948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WS Award</a:t>
            </a:r>
          </a:p>
          <a:p>
            <a:pPr algn="ctr"/>
            <a:r>
              <a:rPr lang="en-US" sz="1200" dirty="0"/>
              <a:t>Table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B4FBE6-2C6F-D6DA-7762-086CB9D35705}"/>
              </a:ext>
            </a:extLst>
          </p:cNvPr>
          <p:cNvSpPr/>
          <p:nvPr/>
        </p:nvSpPr>
        <p:spPr>
          <a:xfrm>
            <a:off x="5928984" y="916235"/>
            <a:ext cx="2431576" cy="64490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WS Distribution and SCT testing will start </a:t>
            </a:r>
            <a:r>
              <a:rPr lang="en-US" sz="1400" kern="0" dirty="0">
                <a:solidFill>
                  <a:prstClr val="white"/>
                </a:solidFill>
                <a:latin typeface="Calibri"/>
              </a:rPr>
              <a:t>near future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20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4DBCA-B08A-360B-6AA0-78D864386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AD8EBCC-B44D-603E-C576-10871499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49" y="214302"/>
            <a:ext cx="7329578" cy="400622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kern="0" spc="-5" dirty="0">
                <a:latin typeface="+mj-lt"/>
                <a:cs typeface="Arial"/>
              </a:rPr>
              <a:t>What to test?</a:t>
            </a:r>
            <a:r>
              <a:rPr lang="en-US" sz="1800" kern="0" spc="-5" dirty="0">
                <a:latin typeface="+mj-lt"/>
                <a:cs typeface="Arial"/>
              </a:rPr>
              <a:t> (as of 5/1/2025)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A3A9EF-132E-C70F-8F9B-DDB3E4CCA001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8849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b="1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E5DE2E-63AD-E6B6-0218-20EAD39B8999}"/>
              </a:ext>
            </a:extLst>
          </p:cNvPr>
          <p:cNvSpPr txBox="1"/>
          <p:nvPr/>
        </p:nvSpPr>
        <p:spPr>
          <a:xfrm>
            <a:off x="1850367" y="1224951"/>
            <a:ext cx="8729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0" spc="-5" dirty="0">
                <a:latin typeface="+mj-lt"/>
                <a:cs typeface="Arial"/>
              </a:rPr>
              <a:t>I-159 Work Study Award Inbound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Negative balance is accurately calculated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Log file shows negative balance record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Log file do not show skipped record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Log file shows number of skipped records</a:t>
            </a:r>
          </a:p>
          <a:p>
            <a:pPr marL="342900" indent="-342900">
              <a:buFont typeface="+mj-lt"/>
              <a:buAutoNum type="arabicPeriod"/>
            </a:pPr>
            <a:endParaRPr lang="en-US" sz="2000" kern="0" spc="-5" dirty="0">
              <a:latin typeface="+mj-lt"/>
              <a:cs typeface="Arial"/>
            </a:endParaRPr>
          </a:p>
          <a:p>
            <a:r>
              <a:rPr lang="en-US" sz="2000" b="1" kern="0" spc="-5" dirty="0">
                <a:latin typeface="+mj-lt"/>
                <a:cs typeface="Arial"/>
              </a:rPr>
              <a:t>I-158 Work Study Award Outbound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Negative balance is shown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(Optional) downstream testing with local SIS or FA System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r>
              <a:rPr lang="en-US" sz="2000" b="1" dirty="0"/>
              <a:t>Work Study Award Table page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Page displays negative balance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Page displays EFFDT in descending order (Most current EFFDT on the top)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* E-716 WS Distribution and SCT testing will begin near future</a:t>
            </a:r>
          </a:p>
        </p:txBody>
      </p:sp>
    </p:spTree>
    <p:extLst>
      <p:ext uri="{BB962C8B-B14F-4D97-AF65-F5344CB8AC3E}">
        <p14:creationId xmlns:p14="http://schemas.microsoft.com/office/powerpoint/2010/main" val="332999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3AACF-ADBE-7536-D7A5-72067DC861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04D5F95-6A06-70E7-CA00-4AAD0BD5A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UAT Logistics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B39B33-1182-6FD8-CBDD-5F324C3BF4DD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8849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b="1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8EA731-896C-B98A-ECED-DD93B09B2BC6}"/>
              </a:ext>
            </a:extLst>
          </p:cNvPr>
          <p:cNvSpPr txBox="1"/>
          <p:nvPr/>
        </p:nvSpPr>
        <p:spPr>
          <a:xfrm>
            <a:off x="444261" y="932114"/>
            <a:ext cx="109860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spc="-5" dirty="0">
                <a:latin typeface="+mj-lt"/>
                <a:cs typeface="Arial"/>
              </a:rPr>
              <a:t>UT1 Link: </a:t>
            </a:r>
            <a:r>
              <a:rPr lang="en-US" kern="0" spc="-5" dirty="0">
                <a:latin typeface="+mj-lt"/>
                <a:cs typeface="Arial"/>
              </a:rPr>
              <a:t>https://drppuat.universityofcalifornia.edu/</a:t>
            </a:r>
          </a:p>
          <a:p>
            <a:r>
              <a:rPr lang="en-US" b="1" kern="0" spc="-5" dirty="0">
                <a:latin typeface="+mj-lt"/>
                <a:cs typeface="Arial"/>
              </a:rPr>
              <a:t>UT1 Data: </a:t>
            </a:r>
            <a:r>
              <a:rPr lang="en-US" kern="0" spc="-5" dirty="0">
                <a:latin typeface="+mj-lt"/>
                <a:cs typeface="Arial"/>
              </a:rPr>
              <a:t>PRD copy as of 12/3/2024</a:t>
            </a:r>
          </a:p>
          <a:p>
            <a:r>
              <a:rPr lang="en-US" b="1" kern="0" spc="-5" dirty="0">
                <a:latin typeface="+mj-lt"/>
                <a:cs typeface="Arial"/>
              </a:rPr>
              <a:t>Run IDs for I-158 files: </a:t>
            </a:r>
            <a:r>
              <a:rPr lang="en-US" kern="0" spc="-5" dirty="0">
                <a:latin typeface="+mj-lt"/>
                <a:cs typeface="Arial"/>
              </a:rPr>
              <a:t>241031M0X, </a:t>
            </a:r>
            <a:r>
              <a:rPr lang="en-US" dirty="0">
                <a:effectLst/>
                <a:latin typeface="Segoe UI" panose="020B0502040204020203" pitchFamily="34" charset="0"/>
              </a:rPr>
              <a:t>241123B1X</a:t>
            </a:r>
          </a:p>
          <a:p>
            <a:endParaRPr lang="en-US" kern="0" spc="-5" dirty="0"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A link for location specific UCOP Box folder for file exchanges has been emailed. Please let UCPC know if you need to modify access list or any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Locations to fill out test resource list in the Box folder.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UCPC to assist providing UT1 access to the test resource.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I-159 and I-158 file exchanges will be manual. Please notify UCPC once you uploaded test files.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UCPC will run I-159 process manually. Locations to validate the results.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Once locations have negative earnings test subjects, UCPC will run I-158 process and save output files in the Box folder.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Select test subjects from employees who had WS distributions in 241031M0X or </a:t>
            </a:r>
            <a:r>
              <a:rPr lang="en-US" dirty="0">
                <a:effectLst/>
                <a:latin typeface="Segoe UI" panose="020B0502040204020203" pitchFamily="34" charset="0"/>
              </a:rPr>
              <a:t>241123B1X, so they’ll show up on I-158 files.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Locations to report any issues on </a:t>
            </a:r>
            <a:r>
              <a:rPr lang="en-US" kern="0" spc="-5" dirty="0">
                <a:latin typeface="+mj-lt"/>
                <a:cs typeface="Arial"/>
                <a:hlinkClick r:id="rId2"/>
              </a:rPr>
              <a:t>UCP-125597 Jira</a:t>
            </a:r>
            <a:endParaRPr lang="en-US" kern="0" spc="-5" dirty="0"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For any questions or requests, please feel free to contact </a:t>
            </a:r>
            <a:r>
              <a:rPr lang="en-US" kern="0" spc="-5">
                <a:latin typeface="+mj-lt"/>
                <a:cs typeface="Arial"/>
              </a:rPr>
              <a:t>UCPC at </a:t>
            </a:r>
            <a:r>
              <a:rPr lang="en-US" kern="0" spc="-5">
                <a:latin typeface="+mj-lt"/>
                <a:cs typeface="Arial"/>
                <a:hlinkClick r:id="rId3"/>
              </a:rPr>
              <a:t>chie</a:t>
            </a:r>
            <a:r>
              <a:rPr lang="en-US" kern="0" spc="-5" dirty="0">
                <a:latin typeface="+mj-lt"/>
                <a:cs typeface="Arial"/>
                <a:hlinkClick r:id="rId3"/>
              </a:rPr>
              <a:t>.tuller@ucop.edu</a:t>
            </a:r>
            <a:r>
              <a:rPr lang="en-US" kern="0" spc="-5" dirty="0">
                <a:latin typeface="+mj-lt"/>
                <a:cs typeface="Arial"/>
              </a:rPr>
              <a:t>.	</a:t>
            </a:r>
          </a:p>
          <a:p>
            <a:pPr marL="342900" indent="-342900">
              <a:buFont typeface="+mj-lt"/>
              <a:buAutoNum type="arabicPeriod"/>
            </a:pPr>
            <a:endParaRPr lang="en-US" kern="0" spc="-5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58490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C Branding">
      <a:dk1>
        <a:srgbClr val="000000"/>
      </a:dk1>
      <a:lt1>
        <a:sysClr val="window" lastClr="FFFFFF"/>
      </a:lt1>
      <a:dk2>
        <a:srgbClr val="7C7E7F"/>
      </a:dk2>
      <a:lt2>
        <a:srgbClr val="DBD5CD"/>
      </a:lt2>
      <a:accent1>
        <a:srgbClr val="1295D8"/>
      </a:accent1>
      <a:accent2>
        <a:srgbClr val="FFB511"/>
      </a:accent2>
      <a:accent3>
        <a:srgbClr val="00778B"/>
      </a:accent3>
      <a:accent4>
        <a:srgbClr val="E44C9A"/>
      </a:accent4>
      <a:accent5>
        <a:srgbClr val="FF6E1B"/>
      </a:accent5>
      <a:accent6>
        <a:srgbClr val="005581"/>
      </a:accent6>
      <a:hlink>
        <a:srgbClr val="7C7E7F"/>
      </a:hlink>
      <a:folHlink>
        <a:srgbClr val="DBD5C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045B4FDBED5E4898D9141E2B8D1FFF" ma:contentTypeVersion="12" ma:contentTypeDescription="Create a new document." ma:contentTypeScope="" ma:versionID="5b75e0a5b86773ac30655cfdf1e6a27d">
  <xsd:schema xmlns:xsd="http://www.w3.org/2001/XMLSchema" xmlns:xs="http://www.w3.org/2001/XMLSchema" xmlns:p="http://schemas.microsoft.com/office/2006/metadata/properties" xmlns:ns2="b0283af3-7b20-489f-9040-5b0954d1805c" xmlns:ns3="e22fc521-96da-41ed-8672-44a9501be33e" targetNamespace="http://schemas.microsoft.com/office/2006/metadata/properties" ma:root="true" ma:fieldsID="9fc61b45234b93ed9fb4777c5e86f118" ns2:_="" ns3:_="">
    <xsd:import namespace="b0283af3-7b20-489f-9040-5b0954d1805c"/>
    <xsd:import namespace="e22fc521-96da-41ed-8672-44a9501be3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83af3-7b20-489f-9040-5b0954d180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331d9ff-fff0-4a08-ad07-bb4833f87d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fc521-96da-41ed-8672-44a9501be33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753ee65-8cc4-404f-914d-f4ec858f1884}" ma:internalName="TaxCatchAll" ma:showField="CatchAllData" ma:web="e22fc521-96da-41ed-8672-44a9501be3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2BC5A4-8B88-412D-8C5E-E2758E953F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842022-D2B1-4B12-8241-F1681374D3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283af3-7b20-489f-9040-5b0954d1805c"/>
    <ds:schemaRef ds:uri="e22fc521-96da-41ed-8672-44a9501be3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141620</TotalTime>
  <Words>420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 Narrow</vt:lpstr>
      <vt:lpstr>Arial</vt:lpstr>
      <vt:lpstr>Calibri</vt:lpstr>
      <vt:lpstr>Georgia</vt:lpstr>
      <vt:lpstr>Segoe UI</vt:lpstr>
      <vt:lpstr>1_Office Theme</vt:lpstr>
      <vt:lpstr>PowerPoint Presentation</vt:lpstr>
      <vt:lpstr>What to test? (as of 5/1/2025)</vt:lpstr>
      <vt:lpstr>UAT Logistics</vt:lpstr>
    </vt:vector>
  </TitlesOfParts>
  <Company>UCOP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Release Implementation</dc:title>
  <dc:creator>Angie Shelton</dc:creator>
  <cp:lastModifiedBy>Chie Tuller</cp:lastModifiedBy>
  <cp:revision>1672</cp:revision>
  <dcterms:created xsi:type="dcterms:W3CDTF">2022-10-18T15:40:12Z</dcterms:created>
  <dcterms:modified xsi:type="dcterms:W3CDTF">2025-05-02T00:30:42Z</dcterms:modified>
</cp:coreProperties>
</file>