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howGuides="1">
      <p:cViewPr varScale="1">
        <p:scale>
          <a:sx n="104" d="100"/>
          <a:sy n="104" d="100"/>
        </p:scale>
        <p:origin x="232" y="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5B36-C86E-71F0-8D73-104112041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B7A1B-F1E6-8BF0-8B16-0F6BC1B2B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F5FEE-1FF1-AB88-997E-D1000D95E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42544-1F12-D1B5-CC37-7A7C50B05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93CC8-6D81-0781-4209-76F98F25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9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224C-B9D6-1962-D5D4-9029E3C1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67486-A57B-604B-3B2A-B5C0668A3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9D759-0EEC-864D-CC11-2C5CC530E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D6BA9-32EC-960F-17E2-02C5CEF1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29B81-7F13-4E98-ACD2-1A6AA0D3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9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83160A-89B2-065C-E9A0-648B99DDB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A9DA3-7837-D81E-A863-C5880F02A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00456-5D69-398D-075F-9F9F8E07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F7E52-EB2D-D70E-15BA-E139327D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7AF65-9243-10CC-7DF5-030547599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0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239F8-7E5A-FA54-3124-6B433BBA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3C829-1CFB-C757-FF4D-45BFFE151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04ED3-40E9-B561-9B9B-165CFB8B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F3436-29D7-8AB0-241C-8EF795C7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FE940-EC1A-19F7-EC3A-30E8A0F50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0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ADEE3-019E-2660-F0A6-86C06B08F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6D796-FB24-2E5F-DA00-40FDE30B9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45ED2-8092-E7D2-856B-1E8ADB1E2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82E42-0E29-B5CC-1CA8-5F3ACA7C6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A98BE-355B-0C44-B5CD-7800C9112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746FD-27BB-05FC-073D-DD6764B4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5974-500C-7357-31EF-42066A4F6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46FE6-560C-98E8-A410-D61F9A582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C0B62-0DE2-E703-4EA0-9492CAF88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FA21B-F68B-C9A4-5E84-B9B43035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43B8F-B2AE-4E2A-F24E-437B4744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5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6E09E-86A1-237C-E8F1-48F1E1B34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1A7F1-C260-16DA-1993-CD845E92F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96657-5760-9A6C-6D3B-585A248B1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EAF8F7-D9AC-4CB2-B26B-23037907B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AB122-45A3-F2F8-FC23-2A0C509D5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2BD026-2123-166E-111B-E7CE9FEB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30246-A5D2-A2EB-412F-4FD5AE9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C8103-CAA3-C05E-ACD1-DB76BF036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4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61641-8036-A0BE-4159-D9FA6030F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C18562-E0D8-69E1-A0A7-0D73665F5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B4411-DD67-D7C7-839B-F1AF1310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F2F480-62C3-3654-AAE2-618502ED3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1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5E2C87-04F2-C9E0-8C35-ED19D2AE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569D37-AFB9-9C68-6999-8AD68B8C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CB2ED-8EF4-CAE7-06C3-E9B5636E6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2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541F6-FDD4-B4F9-F82F-68473088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DF47D-251F-F4E6-44B0-D8FC6F761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6A089A-E3A9-090C-BC12-B62C210B2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9099D-5709-A018-FA36-27FB66D5A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2615E-FCDF-0B68-6EA6-B442BAE4D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5C8EB-A98F-FD0E-CC34-9BA82A609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3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2FE5B-8E69-C6D2-2A2D-C9534B9DF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CB0024-4C6F-F611-85DB-72CD0E741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1BCC3-261E-0697-E121-A612BBB34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CED572-04B5-FCF0-76D4-A4BCDBD14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D2BBE-C563-9B0A-B5E9-0BDB8905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B9BDB-BB71-9B4A-35DF-C88077038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7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AF1F2-2C51-E9CD-7782-FDE6DDF47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492DF-819A-5E14-360A-43D5915A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42501-16D0-8A74-6D35-05353828C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45C38-850B-D849-8802-52DA1945E3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8C806-081B-C567-6461-016C0F069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55426-1F05-DE1C-8910-CE29DF0D8A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BBD16-687C-5F42-9073-CE641EF97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5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dmuir.netlify.app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mailto:cdmuir@wis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B5298-A12F-CA31-45B0-4C4ACCA62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Come study plant evolution and ecophysiology at the University of Wisconsin!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B36F758-7CD8-DA07-4E2C-E81BD556339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690688"/>
            <a:ext cx="2971800" cy="2006600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2189F-283A-5609-A26D-BFC986999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66489" y="1825625"/>
            <a:ext cx="9183129" cy="4667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The </a:t>
            </a:r>
            <a:r>
              <a:rPr lang="en-US" sz="2000" b="1" dirty="0">
                <a:latin typeface="Gill Sans" panose="020B0502020104020203" pitchFamily="34" charset="-79"/>
                <a:cs typeface="Gill Sans" panose="020B0502020104020203" pitchFamily="34" charset="-79"/>
              </a:rPr>
              <a:t>Quantitative </a:t>
            </a:r>
            <a:r>
              <a:rPr lang="en-US" sz="2000" b="1">
                <a:latin typeface="Gill Sans" panose="020B0502020104020203" pitchFamily="34" charset="-79"/>
                <a:cs typeface="Gill Sans" panose="020B0502020104020203" pitchFamily="34" charset="-79"/>
              </a:rPr>
              <a:t>Evolutionary Physiology 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lab (PI Chris Muir) at the University of Wisconsin - Madison (https://</a:t>
            </a:r>
            <a:r>
              <a:rPr lang="en-US" sz="20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cdmuir.netlify.app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) is recruiting PhD students to join beginning Fall 2024. Please get in touch to find out more!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latin typeface="Gill Sans" panose="020B0502020104020203" pitchFamily="34" charset="-79"/>
                <a:cs typeface="Gill Sans" panose="020B0502020104020203" pitchFamily="34" charset="-79"/>
              </a:rPr>
              <a:t>Potential projects 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should address the adaptive significance of various traits using plants as model systems.  Approaches include, but are not limited to:</a:t>
            </a:r>
          </a:p>
          <a:p>
            <a:r>
              <a:rPr lang="en-US" sz="20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Developing </a:t>
            </a:r>
            <a:r>
              <a:rPr lang="en-US" sz="20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adaptive hypotheses using optimality modeling</a:t>
            </a:r>
          </a:p>
          <a:p>
            <a:r>
              <a:rPr lang="en-US" sz="20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Testing the generality of adaptation using phylogenetic comparative methods</a:t>
            </a:r>
          </a:p>
          <a:p>
            <a:r>
              <a:rPr lang="en-US" sz="20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Conducting </a:t>
            </a:r>
            <a:r>
              <a:rPr lang="en-US" sz="20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lab and/or field experiments to measure selection on </a:t>
            </a:r>
            <a:r>
              <a:rPr lang="en-US" sz="2000" dirty="0" err="1">
                <a:latin typeface="Gill Sans Light" panose="020B0302020104020203" pitchFamily="34" charset="-79"/>
                <a:cs typeface="Gill Sans Light" panose="020B0302020104020203" pitchFamily="34" charset="-79"/>
              </a:rPr>
              <a:t>ecophys</a:t>
            </a:r>
            <a:r>
              <a:rPr lang="en-US" sz="20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 traits</a:t>
            </a:r>
          </a:p>
          <a:p>
            <a:endParaRPr lang="en-US" sz="2000" dirty="0"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pPr marL="0" indent="0">
              <a:buNone/>
            </a:pPr>
            <a:r>
              <a:rPr lang="en-US" sz="2000" b="1" dirty="0">
                <a:latin typeface="Gill Sans" panose="020B0502020104020203" pitchFamily="34" charset="-79"/>
                <a:cs typeface="Gill Sans" panose="020B0502020104020203" pitchFamily="34" charset="-79"/>
              </a:rPr>
              <a:t>To learn more 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about past and ongoing research</a:t>
            </a:r>
            <a:r>
              <a:rPr lang="en-US" sz="2000" b="1" dirty="0">
                <a:latin typeface="Gill Sans" panose="020B0502020104020203" pitchFamily="34" charset="-79"/>
                <a:cs typeface="Gill Sans" panose="020B0502020104020203" pitchFamily="34" charset="-79"/>
              </a:rPr>
              <a:t> 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visit the lab website (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  <a:hlinkClick r:id="rId3"/>
              </a:rPr>
              <a:t>https://cdmuir.netlify.app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) and email me (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  <a:hlinkClick r:id="rId4"/>
              </a:rPr>
              <a:t>cdmuir@wisc.edu</a:t>
            </a:r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) to discuss your interests.</a:t>
            </a:r>
            <a:endParaRPr lang="en-US" sz="2000" dirty="0">
              <a:latin typeface="Gill Sans Light" panose="020B0302020104020203" pitchFamily="34" charset="-79"/>
              <a:cs typeface="Gill Sans Light" panose="020B0302020104020203" pitchFamily="34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C2A8AF-4A25-8D94-87D7-BC128477BE40}"/>
              </a:ext>
            </a:extLst>
          </p:cNvPr>
          <p:cNvSpPr txBox="1"/>
          <p:nvPr/>
        </p:nvSpPr>
        <p:spPr>
          <a:xfrm>
            <a:off x="105310" y="3463998"/>
            <a:ext cx="27611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effectLst/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r>
              <a:rPr lang="en-US" sz="1400" dirty="0">
                <a:effectLst/>
                <a:latin typeface="Gill Sans Light" panose="020B0302020104020203" pitchFamily="34" charset="-79"/>
                <a:cs typeface="Gill Sans Light" panose="020B0302020104020203" pitchFamily="34" charset="-79"/>
              </a:rPr>
              <a:t>Christopher D. Muir</a:t>
            </a:r>
          </a:p>
          <a:p>
            <a:r>
              <a:rPr lang="en-US" sz="14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Assistant Professor</a:t>
            </a:r>
          </a:p>
          <a:p>
            <a:r>
              <a:rPr lang="en-US" sz="1400" dirty="0">
                <a:effectLst/>
                <a:latin typeface="Gill Sans Light" panose="020B0302020104020203" pitchFamily="34" charset="-79"/>
                <a:cs typeface="Gill Sans Light" panose="020B0302020104020203" pitchFamily="34" charset="-79"/>
              </a:rPr>
              <a:t>Department of Botany</a:t>
            </a:r>
          </a:p>
          <a:p>
            <a:r>
              <a:rPr lang="en-US" sz="14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University</a:t>
            </a:r>
            <a:r>
              <a:rPr lang="en-US" sz="14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 of Wisconsin-Madison</a:t>
            </a:r>
          </a:p>
          <a:p>
            <a:endParaRPr lang="en-US" sz="1400" dirty="0"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r>
              <a:rPr lang="en-US" sz="1400" dirty="0">
                <a:effectLst/>
                <a:latin typeface="Font Awesome 6 Free Regular" panose="02000503000000000000" pitchFamily="2" charset="0"/>
              </a:rPr>
              <a:t>✉ </a:t>
            </a:r>
            <a:r>
              <a:rPr lang="en-US" sz="1400" dirty="0">
                <a:effectLst/>
                <a:latin typeface="Gill Sans Light" panose="020B0302020104020203" pitchFamily="34" charset="-79"/>
                <a:cs typeface="Gill Sans Light" panose="020B0302020104020203" pitchFamily="34" charset="-79"/>
                <a:hlinkClick r:id="rId4"/>
              </a:rPr>
              <a:t>cdmuir@wisc.edu</a:t>
            </a:r>
            <a:endParaRPr lang="en-US" sz="1400" dirty="0">
              <a:effectLst/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r>
              <a:rPr lang="en-US" sz="1400" dirty="0">
                <a:effectLst/>
                <a:latin typeface="Gill Sans Light" panose="020B0302020104020203" pitchFamily="34" charset="-79"/>
                <a:cs typeface="Gill Sans Light" panose="020B0302020104020203" pitchFamily="34" charset="-79"/>
              </a:rPr>
              <a:t>     </a:t>
            </a:r>
            <a:r>
              <a:rPr lang="en-US" sz="1400" dirty="0">
                <a:effectLst/>
                <a:latin typeface="Gill Sans Light" panose="020B0302020104020203" pitchFamily="34" charset="-79"/>
                <a:cs typeface="Gill Sans Light" panose="020B0302020104020203" pitchFamily="34" charset="-79"/>
                <a:hlinkClick r:id="rId3"/>
              </a:rPr>
              <a:t>https://cdmuir.netlify.app</a:t>
            </a:r>
            <a:endParaRPr lang="en-US" sz="1400" dirty="0">
              <a:effectLst/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endParaRPr lang="en-US" sz="1400" dirty="0">
              <a:effectLst/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endParaRPr lang="en-US" sz="1400" dirty="0">
              <a:effectLst/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endParaRPr lang="en-US" sz="1400" dirty="0">
              <a:effectLst/>
              <a:latin typeface="Gill Sans Light" panose="020B0302020104020203" pitchFamily="34" charset="-79"/>
              <a:cs typeface="Gill Sans Light" panose="020B0302020104020203" pitchFamily="34" charset="-79"/>
            </a:endParaRPr>
          </a:p>
          <a:p>
            <a:endParaRPr lang="en-US" sz="1400" dirty="0"/>
          </a:p>
        </p:txBody>
      </p:sp>
      <p:pic>
        <p:nvPicPr>
          <p:cNvPr id="9" name="Graphic 8" descr="World">
            <a:extLst>
              <a:ext uri="{FF2B5EF4-FFF2-40B4-BE49-F238E27FC236}">
                <a16:creationId xmlns:a16="http://schemas.microsoft.com/office/drawing/2014/main" id="{1FBF807F-32C1-F1E8-683B-860ACEC5F9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2381" y="5005438"/>
            <a:ext cx="274320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275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172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Font Awesome 6 Free Regular</vt:lpstr>
      <vt:lpstr>Gill Sans</vt:lpstr>
      <vt:lpstr>Gill Sans Light</vt:lpstr>
      <vt:lpstr>Gill Sans Light</vt:lpstr>
      <vt:lpstr>Office Theme</vt:lpstr>
      <vt:lpstr>Come study plant evolution and ecophysiology at the University of Wisconsin!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study plant evolution and ecophysiology at the University of Wisconsin!</dc:title>
  <dc:creator>cdmuir@hawaii.edu</dc:creator>
  <cp:lastModifiedBy>cdmuir@hawaii.edu</cp:lastModifiedBy>
  <cp:revision>2</cp:revision>
  <dcterms:created xsi:type="dcterms:W3CDTF">2023-10-01T19:22:03Z</dcterms:created>
  <dcterms:modified xsi:type="dcterms:W3CDTF">2023-10-02T00:53:39Z</dcterms:modified>
</cp:coreProperties>
</file>