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1.xml" ContentType="application/vnd.openxmlformats-officedocument.theme+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4.xml" ContentType="application/vnd.openxmlformats-officedocument.theme+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5.xml" ContentType="application/vnd.openxmlformats-officedocument.theme+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6.xml" ContentType="application/vnd.openxmlformats-officedocument.theme+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7.xml" ContentType="application/vnd.openxmlformats-officedocument.theme+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8.xml" ContentType="application/vnd.openxmlformats-officedocument.theme+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9.xml" ContentType="application/vnd.openxmlformats-officedocument.theme+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0.xml" ContentType="application/vnd.openxmlformats-officedocument.theme+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1.xml" ContentType="application/vnd.openxmlformats-officedocument.theme+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heme/theme22.xml" ContentType="application/vnd.openxmlformats-officedocument.theme+xml"/>
  <Override PartName="/ppt/theme/theme23.xml" ContentType="application/vnd.openxmlformats-officedocument.theme+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notesSlides/notesSlide1.xml" ContentType="application/vnd.openxmlformats-officedocument.presentationml.notesSlide+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notesSlides/notesSlide2.xml" ContentType="application/vnd.openxmlformats-officedocument.presentationml.notesSlide+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notesSlides/notesSlide3.xml" ContentType="application/vnd.openxmlformats-officedocument.presentationml.notesSlide+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notesSlides/notesSlide4.xml" ContentType="application/vnd.openxmlformats-officedocument.presentationml.notesSlide+xml"/>
  <Override PartName="/ppt/tags/tag2715.xml" ContentType="application/vnd.openxmlformats-officedocument.presentationml.tags+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notesSlides/notesSlide5.xml" ContentType="application/vnd.openxmlformats-officedocument.presentationml.notesSlide+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notesSlides/notesSlide6.xml" ContentType="application/vnd.openxmlformats-officedocument.presentationml.notesSlide+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notesSlides/notesSlide7.xml" ContentType="application/vnd.openxmlformats-officedocument.presentationml.notesSlide+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0.xml" ContentType="application/vnd.openxmlformats-officedocument.presentationml.tags+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tags/tag2857.xml" ContentType="application/vnd.openxmlformats-officedocument.presentationml.tags+xml"/>
  <Override PartName="/ppt/tags/tag2858.xml" ContentType="application/vnd.openxmlformats-officedocument.presentationml.tags+xml"/>
  <Override PartName="/ppt/tags/tag2859.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0.xml" ContentType="application/vnd.openxmlformats-officedocument.presentationml.tags+xml"/>
  <Override PartName="/ppt/notesSlides/notesSlide9.xml" ContentType="application/vnd.openxmlformats-officedocument.presentationml.notesSlide+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notesSlides/notesSlide10.xml" ContentType="application/vnd.openxmlformats-officedocument.presentationml.notesSlide+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tags/tag2908.xml" ContentType="application/vnd.openxmlformats-officedocument.presentationml.tags+xml"/>
  <Override PartName="/ppt/tags/tag2909.xml" ContentType="application/vnd.openxmlformats-officedocument.presentationml.tags+xml"/>
  <Override PartName="/ppt/notesSlides/notesSlide11.xml" ContentType="application/vnd.openxmlformats-officedocument.presentationml.notesSlide+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notesSlides/notesSlide12.xml" ContentType="application/vnd.openxmlformats-officedocument.presentationml.notesSlide+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notesSlides/notesSlide13.xml" ContentType="application/vnd.openxmlformats-officedocument.presentationml.notesSlide+xml"/>
  <Override PartName="/ppt/tags/tag2918.xml" ContentType="application/vnd.openxmlformats-officedocument.presentationml.tags+xml"/>
  <Override PartName="/ppt/tags/tag2919.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notesSlides/notesSlide14.xml" ContentType="application/vnd.openxmlformats-officedocument.presentationml.notesSlide+xml"/>
  <Override PartName="/ppt/tags/tag2928.xml" ContentType="application/vnd.openxmlformats-officedocument.presentationml.tags+xml"/>
  <Override PartName="/ppt/tags/tag2929.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notesSlides/notesSlide16.xml" ContentType="application/vnd.openxmlformats-officedocument.presentationml.notesSlide+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69.xml" ContentType="application/vnd.openxmlformats-officedocument.presentationml.tags+xml"/>
  <Override PartName="/ppt/tags/tag2970.xml" ContentType="application/vnd.openxmlformats-officedocument.presentationml.tags+xml"/>
  <Override PartName="/ppt/tags/tag2971.xml" ContentType="application/vnd.openxmlformats-officedocument.presentationml.tags+xml"/>
  <Override PartName="/ppt/tags/tag2972.xml" ContentType="application/vnd.openxmlformats-officedocument.presentationml.tags+xml"/>
  <Override PartName="/ppt/tags/tag2973.xml" ContentType="application/vnd.openxmlformats-officedocument.presentationml.tags+xml"/>
  <Override PartName="/ppt/tags/tag2974.xml" ContentType="application/vnd.openxmlformats-officedocument.presentationml.tags+xml"/>
  <Override PartName="/ppt/tags/tag2975.xml" ContentType="application/vnd.openxmlformats-officedocument.presentationml.tags+xml"/>
  <Override PartName="/ppt/tags/tag2976.xml" ContentType="application/vnd.openxmlformats-officedocument.presentationml.tags+xml"/>
  <Override PartName="/ppt/tags/tag2977.xml" ContentType="application/vnd.openxmlformats-officedocument.presentationml.tags+xml"/>
  <Override PartName="/ppt/tags/tag2978.xml" ContentType="application/vnd.openxmlformats-officedocument.presentationml.tags+xml"/>
  <Override PartName="/ppt/tags/tag2979.xml" ContentType="application/vnd.openxmlformats-officedocument.presentationml.tags+xml"/>
  <Override PartName="/ppt/tags/tag2980.xml" ContentType="application/vnd.openxmlformats-officedocument.presentationml.tags+xml"/>
  <Override PartName="/ppt/tags/tag2981.xml" ContentType="application/vnd.openxmlformats-officedocument.presentationml.tags+xml"/>
  <Override PartName="/ppt/tags/tag2982.xml" ContentType="application/vnd.openxmlformats-officedocument.presentationml.tags+xml"/>
  <Override PartName="/ppt/tags/tag2983.xml" ContentType="application/vnd.openxmlformats-officedocument.presentationml.tags+xml"/>
  <Override PartName="/ppt/tags/tag2984.xml" ContentType="application/vnd.openxmlformats-officedocument.presentationml.tags+xml"/>
  <Override PartName="/ppt/tags/tag2985.xml" ContentType="application/vnd.openxmlformats-officedocument.presentationml.tags+xml"/>
  <Override PartName="/ppt/tags/tag2986.xml" ContentType="application/vnd.openxmlformats-officedocument.presentationml.tags+xml"/>
  <Override PartName="/ppt/tags/tag2987.xml" ContentType="application/vnd.openxmlformats-officedocument.presentationml.tags+xml"/>
  <Override PartName="/ppt/tags/tag2988.xml" ContentType="application/vnd.openxmlformats-officedocument.presentationml.tags+xml"/>
  <Override PartName="/ppt/tags/tag2989.xml" ContentType="application/vnd.openxmlformats-officedocument.presentationml.tags+xml"/>
  <Override PartName="/ppt/tags/tag2990.xml" ContentType="application/vnd.openxmlformats-officedocument.presentationml.tags+xml"/>
  <Override PartName="/ppt/tags/tag2991.xml" ContentType="application/vnd.openxmlformats-officedocument.presentationml.tags+xml"/>
  <Override PartName="/ppt/tags/tag2992.xml" ContentType="application/vnd.openxmlformats-officedocument.presentationml.tags+xml"/>
  <Override PartName="/ppt/tags/tag2993.xml" ContentType="application/vnd.openxmlformats-officedocument.presentationml.tags+xml"/>
  <Override PartName="/ppt/tags/tag2994.xml" ContentType="application/vnd.openxmlformats-officedocument.presentationml.tags+xml"/>
  <Override PartName="/ppt/tags/tag2995.xml" ContentType="application/vnd.openxmlformats-officedocument.presentationml.tags+xml"/>
  <Override PartName="/ppt/tags/tag2996.xml" ContentType="application/vnd.openxmlformats-officedocument.presentationml.tags+xml"/>
  <Override PartName="/ppt/tags/tag2997.xml" ContentType="application/vnd.openxmlformats-officedocument.presentationml.tags+xml"/>
  <Override PartName="/ppt/tags/tag2998.xml" ContentType="application/vnd.openxmlformats-officedocument.presentationml.tags+xml"/>
  <Override PartName="/ppt/tags/tag2999.xml" ContentType="application/vnd.openxmlformats-officedocument.presentationml.tags+xml"/>
  <Override PartName="/ppt/tags/tag3000.xml" ContentType="application/vnd.openxmlformats-officedocument.presentationml.tags+xml"/>
  <Override PartName="/ppt/tags/tag3001.xml" ContentType="application/vnd.openxmlformats-officedocument.presentationml.tags+xml"/>
  <Override PartName="/ppt/tags/tag3002.xml" ContentType="application/vnd.openxmlformats-officedocument.presentationml.tags+xml"/>
  <Override PartName="/ppt/tags/tag3003.xml" ContentType="application/vnd.openxmlformats-officedocument.presentationml.tags+xml"/>
  <Override PartName="/ppt/notesSlides/notesSlide17.xml" ContentType="application/vnd.openxmlformats-officedocument.presentationml.notesSlide+xml"/>
  <Override PartName="/ppt/charts/chart7.xml" ContentType="application/vnd.openxmlformats-officedocument.drawingml.chart+xml"/>
  <Override PartName="/ppt/tags/tag3004.xml" ContentType="application/vnd.openxmlformats-officedocument.presentationml.tags+xml"/>
  <Override PartName="/ppt/tags/tag3005.xml" ContentType="application/vnd.openxmlformats-officedocument.presentationml.tags+xml"/>
  <Override PartName="/ppt/tags/tag3006.xml" ContentType="application/vnd.openxmlformats-officedocument.presentationml.tags+xml"/>
  <Override PartName="/ppt/tags/tag3007.xml" ContentType="application/vnd.openxmlformats-officedocument.presentationml.tags+xml"/>
  <Override PartName="/ppt/tags/tag3008.xml" ContentType="application/vnd.openxmlformats-officedocument.presentationml.tags+xml"/>
  <Override PartName="/ppt/tags/tag3009.xml" ContentType="application/vnd.openxmlformats-officedocument.presentationml.tags+xml"/>
  <Override PartName="/ppt/notesSlides/notesSlide18.xml" ContentType="application/vnd.openxmlformats-officedocument.presentationml.notesSlide+xml"/>
  <Override PartName="/ppt/tags/tag3010.xml" ContentType="application/vnd.openxmlformats-officedocument.presentationml.tags+xml"/>
  <Override PartName="/ppt/tags/tag3011.xml" ContentType="application/vnd.openxmlformats-officedocument.presentationml.tags+xml"/>
  <Override PartName="/ppt/tags/tag3012.xml" ContentType="application/vnd.openxmlformats-officedocument.presentationml.tags+xml"/>
  <Override PartName="/ppt/tags/tag3013.xml" ContentType="application/vnd.openxmlformats-officedocument.presentationml.tags+xml"/>
  <Override PartName="/ppt/tags/tag3014.xml" ContentType="application/vnd.openxmlformats-officedocument.presentationml.tags+xml"/>
  <Override PartName="/ppt/tags/tag3015.xml" ContentType="application/vnd.openxmlformats-officedocument.presentationml.tags+xml"/>
  <Override PartName="/ppt/tags/tag3016.xml" ContentType="application/vnd.openxmlformats-officedocument.presentationml.tags+xml"/>
  <Override PartName="/ppt/tags/tag3017.xml" ContentType="application/vnd.openxmlformats-officedocument.presentationml.tags+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64" r:id="rId2"/>
    <p:sldMasterId id="2147483886" r:id="rId3"/>
    <p:sldMasterId id="2147483907" r:id="rId4"/>
    <p:sldMasterId id="2147483915" r:id="rId5"/>
    <p:sldMasterId id="2147483936" r:id="rId6"/>
    <p:sldMasterId id="2147483955" r:id="rId7"/>
    <p:sldMasterId id="2147483975" r:id="rId8"/>
    <p:sldMasterId id="2147483983" r:id="rId9"/>
    <p:sldMasterId id="2147484003" r:id="rId10"/>
    <p:sldMasterId id="2147484023" r:id="rId11"/>
    <p:sldMasterId id="2147484041" r:id="rId12"/>
    <p:sldMasterId id="2147484061" r:id="rId13"/>
    <p:sldMasterId id="2147484079" r:id="rId14"/>
    <p:sldMasterId id="2147484098" r:id="rId15"/>
    <p:sldMasterId id="2147484118" r:id="rId16"/>
    <p:sldMasterId id="2147484131" r:id="rId17"/>
    <p:sldMasterId id="2147484147" r:id="rId18"/>
    <p:sldMasterId id="2147484155" r:id="rId19"/>
    <p:sldMasterId id="2147484176" r:id="rId20"/>
    <p:sldMasterId id="2147484198" r:id="rId21"/>
  </p:sldMasterIdLst>
  <p:notesMasterIdLst>
    <p:notesMasterId r:id="rId42"/>
  </p:notesMasterIdLst>
  <p:handoutMasterIdLst>
    <p:handoutMasterId r:id="rId43"/>
  </p:handoutMasterIdLst>
  <p:sldIdLst>
    <p:sldId id="2147473885" r:id="rId22"/>
    <p:sldId id="2147473808" r:id="rId23"/>
    <p:sldId id="2147473882" r:id="rId24"/>
    <p:sldId id="2147474573" r:id="rId25"/>
    <p:sldId id="2147474586" r:id="rId26"/>
    <p:sldId id="2147473849" r:id="rId27"/>
    <p:sldId id="2147473809" r:id="rId28"/>
    <p:sldId id="2147473874" r:id="rId29"/>
    <p:sldId id="2147474185" r:id="rId30"/>
    <p:sldId id="2147473928" r:id="rId31"/>
    <p:sldId id="2147474187" r:id="rId32"/>
    <p:sldId id="2147474188" r:id="rId33"/>
    <p:sldId id="2147474189" r:id="rId34"/>
    <p:sldId id="2147474228" r:id="rId35"/>
    <p:sldId id="2147474224" r:id="rId36"/>
    <p:sldId id="2147474234" r:id="rId37"/>
    <p:sldId id="2147474059" r:id="rId38"/>
    <p:sldId id="2147474134" r:id="rId39"/>
    <p:sldId id="2147473815" r:id="rId40"/>
    <p:sldId id="2147474250" r:id="rId41"/>
  </p:sldIdLst>
  <p:sldSz cx="12192000" cy="6858000"/>
  <p:notesSz cx="7102475" cy="9388475"/>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497640-9F12-D0D7-23C7-745A10EB2387}" name="Srikanth Jayarajan" initials="SJ" userId="dMYpSlfjzFcYPEDsXjVgLmU1LCIkAjLNCqtAilE+2dM="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ley Rich" initials="HR" lastIdx="1" clrIdx="0">
    <p:extLst>
      <p:ext uri="{19B8F6BF-5375-455C-9EA6-DF929625EA0E}">
        <p15:presenceInfo xmlns:p15="http://schemas.microsoft.com/office/powerpoint/2012/main" userId="S-1-5-21-1801674531-1788223648-725345543-11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8A1"/>
    <a:srgbClr val="FDCDCA"/>
    <a:srgbClr val="FFFFFF"/>
    <a:srgbClr val="D4DBEB"/>
    <a:srgbClr val="607123"/>
    <a:srgbClr val="95B44C"/>
    <a:srgbClr val="EAF0DB"/>
    <a:srgbClr val="9BA2C9"/>
    <a:srgbClr val="4D4D4D"/>
    <a:srgbClr val="D0D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19" autoAdjust="0"/>
    <p:restoredTop sz="67596" autoAdjust="0"/>
  </p:normalViewPr>
  <p:slideViewPr>
    <p:cSldViewPr snapToGrid="0" snapToObjects="1">
      <p:cViewPr varScale="1">
        <p:scale>
          <a:sx n="85" d="100"/>
          <a:sy n="85" d="100"/>
        </p:scale>
        <p:origin x="200" y="3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796"/>
    </p:cViewPr>
  </p:sorterViewPr>
  <p:notesViewPr>
    <p:cSldViewPr snapToGrid="0" snapToObjects="1">
      <p:cViewPr>
        <p:scale>
          <a:sx n="75" d="100"/>
          <a:sy n="75" d="100"/>
        </p:scale>
        <p:origin x="5874" y="13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592060232717319E-2"/>
          <c:y val="2.7310924369747899E-2"/>
          <c:w val="0.92881587953456535"/>
          <c:h val="0.94537815126050417"/>
        </c:manualLayout>
      </c:layout>
      <c:barChart>
        <c:barDir val="col"/>
        <c:grouping val="stacked"/>
        <c:varyColors val="0"/>
        <c:ser>
          <c:idx val="0"/>
          <c:order val="0"/>
          <c:spPr>
            <a:solidFill>
              <a:schemeClr val="accent1"/>
            </a:solidFill>
            <a:ln w="9525" algn="ctr">
              <a:solidFill>
                <a:schemeClr val="bg1"/>
              </a:solidFill>
              <a:prstDash val="solid"/>
            </a:ln>
          </c:spPr>
          <c:invertIfNegative val="0"/>
          <c:val>
            <c:numRef>
              <c:f>Sheet1!$A$1</c:f>
              <c:numCache>
                <c:formatCode>General</c:formatCode>
                <c:ptCount val="1"/>
                <c:pt idx="0">
                  <c:v>98633345.279981196</c:v>
                </c:pt>
              </c:numCache>
            </c:numRef>
          </c:val>
          <c:extLst>
            <c:ext xmlns:c16="http://schemas.microsoft.com/office/drawing/2014/chart" uri="{C3380CC4-5D6E-409C-BE32-E72D297353CC}">
              <c16:uniqueId val="{00000000-22EB-4FCA-95F6-70029315580A}"/>
            </c:ext>
          </c:extLst>
        </c:ser>
        <c:ser>
          <c:idx val="1"/>
          <c:order val="1"/>
          <c:spPr>
            <a:solidFill>
              <a:schemeClr val="accent2"/>
            </a:solidFill>
            <a:ln w="9525" algn="ctr">
              <a:solidFill>
                <a:schemeClr val="bg1"/>
              </a:solidFill>
              <a:prstDash val="solid"/>
            </a:ln>
          </c:spPr>
          <c:invertIfNegative val="0"/>
          <c:val>
            <c:numRef>
              <c:f>Sheet1!$A$2</c:f>
              <c:numCache>
                <c:formatCode>General</c:formatCode>
                <c:ptCount val="1"/>
                <c:pt idx="0">
                  <c:v>94443782.749006808</c:v>
                </c:pt>
              </c:numCache>
            </c:numRef>
          </c:val>
          <c:extLst>
            <c:ext xmlns:c16="http://schemas.microsoft.com/office/drawing/2014/chart" uri="{C3380CC4-5D6E-409C-BE32-E72D297353CC}">
              <c16:uniqueId val="{00000001-22EB-4FCA-95F6-70029315580A}"/>
            </c:ext>
          </c:extLst>
        </c:ser>
        <c:ser>
          <c:idx val="2"/>
          <c:order val="2"/>
          <c:spPr>
            <a:solidFill>
              <a:schemeClr val="accent4"/>
            </a:solidFill>
            <a:ln w="9525" algn="ctr">
              <a:solidFill>
                <a:schemeClr val="bg1"/>
              </a:solidFill>
              <a:prstDash val="solid"/>
            </a:ln>
          </c:spPr>
          <c:invertIfNegative val="0"/>
          <c:val>
            <c:numRef>
              <c:f>Sheet1!$A$3</c:f>
              <c:numCache>
                <c:formatCode>General</c:formatCode>
                <c:ptCount val="1"/>
                <c:pt idx="0">
                  <c:v>10214449.643303096</c:v>
                </c:pt>
              </c:numCache>
            </c:numRef>
          </c:val>
          <c:extLst>
            <c:ext xmlns:c16="http://schemas.microsoft.com/office/drawing/2014/chart" uri="{C3380CC4-5D6E-409C-BE32-E72D297353CC}">
              <c16:uniqueId val="{00000002-22EB-4FCA-95F6-70029315580A}"/>
            </c:ext>
          </c:extLst>
        </c:ser>
        <c:ser>
          <c:idx val="3"/>
          <c:order val="3"/>
          <c:spPr>
            <a:solidFill>
              <a:srgbClr val="D0D0D0"/>
            </a:solidFill>
            <a:ln w="9525" algn="ctr">
              <a:solidFill>
                <a:schemeClr val="bg1"/>
              </a:solidFill>
              <a:prstDash val="solid"/>
            </a:ln>
          </c:spPr>
          <c:invertIfNegative val="0"/>
          <c:val>
            <c:numRef>
              <c:f>Sheet1!$A$4</c:f>
              <c:numCache>
                <c:formatCode>General</c:formatCode>
                <c:ptCount val="1"/>
                <c:pt idx="0">
                  <c:v>117785328.37131202</c:v>
                </c:pt>
              </c:numCache>
            </c:numRef>
          </c:val>
          <c:extLst>
            <c:ext xmlns:c16="http://schemas.microsoft.com/office/drawing/2014/chart" uri="{C3380CC4-5D6E-409C-BE32-E72D297353CC}">
              <c16:uniqueId val="{00000003-22EB-4FCA-95F6-70029315580A}"/>
            </c:ext>
          </c:extLst>
        </c:ser>
        <c:ser>
          <c:idx val="4"/>
          <c:order val="4"/>
          <c:spPr>
            <a:solidFill>
              <a:srgbClr val="D0D0D0"/>
            </a:solidFill>
            <a:ln w="9525" algn="ctr">
              <a:solidFill>
                <a:schemeClr val="bg1"/>
              </a:solidFill>
              <a:prstDash val="solid"/>
            </a:ln>
          </c:spPr>
          <c:invertIfNegative val="0"/>
          <c:val>
            <c:numRef>
              <c:f>Sheet1!$A$5</c:f>
              <c:numCache>
                <c:formatCode>General</c:formatCode>
                <c:ptCount val="1"/>
                <c:pt idx="0">
                  <c:v>104490161.33022135</c:v>
                </c:pt>
              </c:numCache>
            </c:numRef>
          </c:val>
          <c:extLst>
            <c:ext xmlns:c16="http://schemas.microsoft.com/office/drawing/2014/chart" uri="{C3380CC4-5D6E-409C-BE32-E72D297353CC}">
              <c16:uniqueId val="{00000004-22EB-4FCA-95F6-70029315580A}"/>
            </c:ext>
          </c:extLst>
        </c:ser>
        <c:dLbls>
          <c:showLegendKey val="0"/>
          <c:showVal val="0"/>
          <c:showCatName val="0"/>
          <c:showSerName val="0"/>
          <c:showPercent val="0"/>
          <c:showBubbleSize val="0"/>
        </c:dLbls>
        <c:gapWidth val="40"/>
        <c:overlap val="100"/>
        <c:axId val="1238083984"/>
        <c:axId val="1"/>
      </c:barChart>
      <c:catAx>
        <c:axId val="123808398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25567067.37382448"/>
          <c:min val="0"/>
        </c:scaling>
        <c:delete val="1"/>
        <c:axPos val="l"/>
        <c:numFmt formatCode="General" sourceLinked="1"/>
        <c:majorTickMark val="out"/>
        <c:minorTickMark val="none"/>
        <c:tickLblPos val="nextTo"/>
        <c:crossAx val="1238083984"/>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669821240799159E-2"/>
          <c:y val="2.7310924369747899E-2"/>
          <c:w val="0.97266035751840163"/>
          <c:h val="0.94537815126050417"/>
        </c:manualLayout>
      </c:layout>
      <c:barChart>
        <c:barDir val="col"/>
        <c:grouping val="stacked"/>
        <c:varyColors val="0"/>
        <c:ser>
          <c:idx val="0"/>
          <c:order val="0"/>
          <c:spPr>
            <a:noFill/>
            <a:ln>
              <a:noFill/>
            </a:ln>
          </c:spPr>
          <c:invertIfNegative val="0"/>
          <c:dPt>
            <c:idx val="0"/>
            <c:invertIfNegative val="0"/>
            <c:bubble3D val="0"/>
            <c:spPr>
              <a:solidFill>
                <a:schemeClr val="accent1"/>
              </a:solidFill>
              <a:ln w="9525" algn="ctr">
                <a:solidFill>
                  <a:schemeClr val="bg1"/>
                </a:solidFill>
                <a:prstDash val="solid"/>
              </a:ln>
            </c:spPr>
            <c:extLst>
              <c:ext xmlns:c16="http://schemas.microsoft.com/office/drawing/2014/chart" uri="{C3380CC4-5D6E-409C-BE32-E72D297353CC}">
                <c16:uniqueId val="{00000000-2820-43D6-A72E-C620EE53930D}"/>
              </c:ext>
            </c:extLst>
          </c:dPt>
          <c:dPt>
            <c:idx val="12"/>
            <c:invertIfNegative val="0"/>
            <c:bubble3D val="0"/>
            <c:spPr>
              <a:solidFill>
                <a:schemeClr val="accent1"/>
              </a:solidFill>
              <a:ln w="9525" algn="ctr">
                <a:solidFill>
                  <a:schemeClr val="bg1"/>
                </a:solidFill>
                <a:prstDash val="solid"/>
              </a:ln>
            </c:spPr>
            <c:extLst>
              <c:ext xmlns:c16="http://schemas.microsoft.com/office/drawing/2014/chart" uri="{C3380CC4-5D6E-409C-BE32-E72D297353CC}">
                <c16:uniqueId val="{00000001-2820-43D6-A72E-C620EE53930D}"/>
              </c:ext>
            </c:extLst>
          </c:dPt>
          <c:val>
            <c:numRef>
              <c:f>Sheet1!$A$1:$M$1</c:f>
              <c:numCache>
                <c:formatCode>General</c:formatCode>
                <c:ptCount val="13"/>
                <c:pt idx="0">
                  <c:v>3.1216703535689225</c:v>
                </c:pt>
                <c:pt idx="1">
                  <c:v>11.596822154267688</c:v>
                </c:pt>
                <c:pt idx="2">
                  <c:v>46.369976856522484</c:v>
                </c:pt>
                <c:pt idx="3">
                  <c:v>56.764446648581192</c:v>
                </c:pt>
                <c:pt idx="4">
                  <c:v>59.285368530100399</c:v>
                </c:pt>
                <c:pt idx="5">
                  <c:v>60.787774167555078</c:v>
                </c:pt>
                <c:pt idx="6">
                  <c:v>62.913911396612662</c:v>
                </c:pt>
                <c:pt idx="7">
                  <c:v>67.124880954258231</c:v>
                </c:pt>
                <c:pt idx="8">
                  <c:v>70.74427113291712</c:v>
                </c:pt>
                <c:pt idx="9">
                  <c:v>74.853043814877879</c:v>
                </c:pt>
                <c:pt idx="10">
                  <c:v>80.177468578163953</c:v>
                </c:pt>
                <c:pt idx="11">
                  <c:v>98.358920359342534</c:v>
                </c:pt>
                <c:pt idx="12">
                  <c:v>46.807357855439683</c:v>
                </c:pt>
              </c:numCache>
            </c:numRef>
          </c:val>
          <c:extLst>
            <c:ext xmlns:c16="http://schemas.microsoft.com/office/drawing/2014/chart" uri="{C3380CC4-5D6E-409C-BE32-E72D297353CC}">
              <c16:uniqueId val="{00000002-2820-43D6-A72E-C620EE53930D}"/>
            </c:ext>
          </c:extLst>
        </c:ser>
        <c:ser>
          <c:idx val="1"/>
          <c:order val="1"/>
          <c:spPr>
            <a:solidFill>
              <a:schemeClr val="accent1"/>
            </a:solidFill>
            <a:ln w="9525" algn="ctr">
              <a:solidFill>
                <a:schemeClr val="bg1"/>
              </a:solidFill>
              <a:prstDash val="solid"/>
            </a:ln>
          </c:spPr>
          <c:invertIfNegative val="0"/>
          <c:dPt>
            <c:idx val="0"/>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3-2820-43D6-A72E-C620EE53930D}"/>
              </c:ext>
            </c:extLst>
          </c:dPt>
          <c:dPt>
            <c:idx val="12"/>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4-2820-43D6-A72E-C620EE53930D}"/>
              </c:ext>
            </c:extLst>
          </c:dPt>
          <c:dLbls>
            <c:dLbl>
              <c:idx val="12"/>
              <c:layout>
                <c:manualLayout>
                  <c:x val="0"/>
                  <c:y val="-5.2521008403361342E-4"/>
                </c:manualLayout>
              </c:layout>
              <c:numFmt formatCode="#,##0&quot;%&quot;;#,##0&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820-43D6-A72E-C620EE5393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Sheet1!$A$2:$M$2</c:f>
              <c:numCache>
                <c:formatCode>General</c:formatCode>
                <c:ptCount val="13"/>
                <c:pt idx="0">
                  <c:v>8.4751518006987645</c:v>
                </c:pt>
                <c:pt idx="1">
                  <c:v>11.662253710316261</c:v>
                </c:pt>
                <c:pt idx="2">
                  <c:v>1.3048599393118323</c:v>
                </c:pt>
                <c:pt idx="3">
                  <c:v>2.5209218815192074</c:v>
                </c:pt>
                <c:pt idx="4">
                  <c:v>1.5024056374546788</c:v>
                </c:pt>
                <c:pt idx="5">
                  <c:v>2.1261372290575835</c:v>
                </c:pt>
                <c:pt idx="6">
                  <c:v>4.2109695576455692</c:v>
                </c:pt>
                <c:pt idx="7">
                  <c:v>1.7155116340693866</c:v>
                </c:pt>
                <c:pt idx="8">
                  <c:v>4.1087726819607582</c:v>
                </c:pt>
                <c:pt idx="9">
                  <c:v>5.3244247632860748</c:v>
                </c:pt>
                <c:pt idx="10">
                  <c:v>7.5683508265919528</c:v>
                </c:pt>
                <c:pt idx="11">
                  <c:v>1.6410796406574519</c:v>
                </c:pt>
                <c:pt idx="12">
                  <c:v>47.73965468434843</c:v>
                </c:pt>
              </c:numCache>
            </c:numRef>
          </c:val>
          <c:extLst>
            <c:ext xmlns:c16="http://schemas.microsoft.com/office/drawing/2014/chart" uri="{C3380CC4-5D6E-409C-BE32-E72D297353CC}">
              <c16:uniqueId val="{00000005-2820-43D6-A72E-C620EE53930D}"/>
            </c:ext>
          </c:extLst>
        </c:ser>
        <c:ser>
          <c:idx val="2"/>
          <c:order val="2"/>
          <c:spPr>
            <a:solidFill>
              <a:schemeClr val="accent2"/>
            </a:solidFill>
            <a:ln w="9525" algn="ctr">
              <a:solidFill>
                <a:schemeClr val="bg1"/>
              </a:solidFill>
              <a:prstDash val="solid"/>
            </a:ln>
          </c:spPr>
          <c:invertIfNegative val="0"/>
          <c:dPt>
            <c:idx val="0"/>
            <c:invertIfNegative val="0"/>
            <c:bubble3D val="0"/>
            <c:spPr>
              <a:solidFill>
                <a:schemeClr val="accent4"/>
              </a:solidFill>
              <a:ln w="9525" algn="ctr">
                <a:solidFill>
                  <a:schemeClr val="bg1"/>
                </a:solidFill>
                <a:prstDash val="solid"/>
              </a:ln>
            </c:spPr>
            <c:extLst>
              <c:ext xmlns:c16="http://schemas.microsoft.com/office/drawing/2014/chart" uri="{C3380CC4-5D6E-409C-BE32-E72D297353CC}">
                <c16:uniqueId val="{00000006-2820-43D6-A72E-C620EE53930D}"/>
              </c:ext>
            </c:extLst>
          </c:dPt>
          <c:dPt>
            <c:idx val="12"/>
            <c:invertIfNegative val="0"/>
            <c:bubble3D val="0"/>
            <c:spPr>
              <a:solidFill>
                <a:schemeClr val="accent4"/>
              </a:solidFill>
              <a:ln w="9525" algn="ctr">
                <a:solidFill>
                  <a:schemeClr val="bg1"/>
                </a:solidFill>
                <a:prstDash val="solid"/>
              </a:ln>
            </c:spPr>
            <c:extLst>
              <c:ext xmlns:c16="http://schemas.microsoft.com/office/drawing/2014/chart" uri="{C3380CC4-5D6E-409C-BE32-E72D297353CC}">
                <c16:uniqueId val="{00000007-2820-43D6-A72E-C620EE53930D}"/>
              </c:ext>
            </c:extLst>
          </c:dPt>
          <c:dLbls>
            <c:dLbl>
              <c:idx val="12"/>
              <c:layout>
                <c:manualLayout>
                  <c:x val="0"/>
                  <c:y val="0"/>
                </c:manualLayout>
              </c:layout>
              <c:numFmt formatCode="#,##0&quot;%&quot;;#,##0&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820-43D6-A72E-C620EE5393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Sheet1!$A$3:$M$3</c:f>
              <c:numCache>
                <c:formatCode>General</c:formatCode>
                <c:ptCount val="13"/>
                <c:pt idx="0">
                  <c:v>0</c:v>
                </c:pt>
                <c:pt idx="1">
                  <c:v>19.270559128031806</c:v>
                </c:pt>
                <c:pt idx="2">
                  <c:v>8.1318262715423444</c:v>
                </c:pt>
                <c:pt idx="3">
                  <c:v>0</c:v>
                </c:pt>
                <c:pt idx="4">
                  <c:v>0</c:v>
                </c:pt>
                <c:pt idx="5">
                  <c:v>0</c:v>
                </c:pt>
                <c:pt idx="6">
                  <c:v>0</c:v>
                </c:pt>
                <c:pt idx="7">
                  <c:v>1.2538883192247283</c:v>
                </c:pt>
                <c:pt idx="8">
                  <c:v>0</c:v>
                </c:pt>
                <c:pt idx="9">
                  <c:v>0</c:v>
                </c:pt>
                <c:pt idx="10">
                  <c:v>10.608229164850769</c:v>
                </c:pt>
                <c:pt idx="11">
                  <c:v>0</c:v>
                </c:pt>
                <c:pt idx="12">
                  <c:v>5.4529874602119008</c:v>
                </c:pt>
              </c:numCache>
            </c:numRef>
          </c:val>
          <c:extLst>
            <c:ext xmlns:c16="http://schemas.microsoft.com/office/drawing/2014/chart" uri="{C3380CC4-5D6E-409C-BE32-E72D297353CC}">
              <c16:uniqueId val="{00000008-2820-43D6-A72E-C620EE53930D}"/>
            </c:ext>
          </c:extLst>
        </c:ser>
        <c:ser>
          <c:idx val="3"/>
          <c:order val="3"/>
          <c:spPr>
            <a:solidFill>
              <a:schemeClr val="accent4"/>
            </a:solidFill>
            <a:ln w="9525" algn="ctr">
              <a:solidFill>
                <a:schemeClr val="bg1"/>
              </a:solidFill>
              <a:prstDash val="solid"/>
            </a:ln>
          </c:spPr>
          <c:invertIfNegative val="0"/>
          <c:val>
            <c:numRef>
              <c:f>Sheet1!$A$4:$M$4</c:f>
              <c:numCache>
                <c:formatCode>General</c:formatCode>
                <c:ptCount val="13"/>
                <c:pt idx="1">
                  <c:v>3.8403418639067297</c:v>
                </c:pt>
                <c:pt idx="2">
                  <c:v>0.95778358120453078</c:v>
                </c:pt>
                <c:pt idx="3">
                  <c:v>0</c:v>
                </c:pt>
                <c:pt idx="4">
                  <c:v>0</c:v>
                </c:pt>
                <c:pt idx="5">
                  <c:v>0</c:v>
                </c:pt>
                <c:pt idx="6">
                  <c:v>0</c:v>
                </c:pt>
                <c:pt idx="7">
                  <c:v>0.64999022536477469</c:v>
                </c:pt>
                <c:pt idx="8">
                  <c:v>0</c:v>
                </c:pt>
                <c:pt idx="9">
                  <c:v>0</c:v>
                </c:pt>
                <c:pt idx="10">
                  <c:v>4.871789735858556E-3</c:v>
                </c:pt>
                <c:pt idx="11">
                  <c:v>0</c:v>
                </c:pt>
              </c:numCache>
            </c:numRef>
          </c:val>
          <c:extLst>
            <c:ext xmlns:c16="http://schemas.microsoft.com/office/drawing/2014/chart" uri="{C3380CC4-5D6E-409C-BE32-E72D297353CC}">
              <c16:uniqueId val="{00000009-2820-43D6-A72E-C620EE53930D}"/>
            </c:ext>
          </c:extLst>
        </c:ser>
        <c:dLbls>
          <c:showLegendKey val="0"/>
          <c:showVal val="0"/>
          <c:showCatName val="0"/>
          <c:showSerName val="0"/>
          <c:showPercent val="0"/>
          <c:showBubbleSize val="0"/>
        </c:dLbls>
        <c:gapWidth val="40"/>
        <c:overlap val="100"/>
        <c:axId val="608909104"/>
        <c:axId val="1"/>
      </c:barChart>
      <c:catAx>
        <c:axId val="60890910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99.999999999999986"/>
          <c:min val="-2.8421709430404007E-14"/>
        </c:scaling>
        <c:delete val="1"/>
        <c:axPos val="l"/>
        <c:numFmt formatCode="General" sourceLinked="1"/>
        <c:majorTickMark val="out"/>
        <c:minorTickMark val="none"/>
        <c:tickLblPos val="nextTo"/>
        <c:crossAx val="608909104"/>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029593094944512E-2"/>
          <c:y val="9.33572710951526E-2"/>
          <c:w val="0.96794081381011099"/>
          <c:h val="0.81328545780969475"/>
        </c:manualLayout>
      </c:layout>
      <c:barChart>
        <c:barDir val="bar"/>
        <c:grouping val="stacked"/>
        <c:varyColors val="0"/>
        <c:ser>
          <c:idx val="0"/>
          <c:order val="0"/>
          <c:spPr>
            <a:solidFill>
              <a:schemeClr val="accent5"/>
            </a:solidFill>
            <a:ln w="9525" algn="ctr">
              <a:solidFill>
                <a:schemeClr val="bg1"/>
              </a:solidFill>
              <a:prstDash val="solid"/>
            </a:ln>
          </c:spPr>
          <c:invertIfNegative val="0"/>
          <c:val>
            <c:numRef>
              <c:f>Sheet1!$A$1:$B$1</c:f>
              <c:numCache>
                <c:formatCode>General</c:formatCode>
                <c:ptCount val="2"/>
                <c:pt idx="0">
                  <c:v>25</c:v>
                </c:pt>
                <c:pt idx="1">
                  <c:v>50</c:v>
                </c:pt>
              </c:numCache>
            </c:numRef>
          </c:val>
          <c:extLst>
            <c:ext xmlns:c16="http://schemas.microsoft.com/office/drawing/2014/chart" uri="{C3380CC4-5D6E-409C-BE32-E72D297353CC}">
              <c16:uniqueId val="{00000000-29D7-4A34-BF28-82136C920D68}"/>
            </c:ext>
          </c:extLst>
        </c:ser>
        <c:ser>
          <c:idx val="1"/>
          <c:order val="1"/>
          <c:spPr>
            <a:solidFill>
              <a:schemeClr val="accent4"/>
            </a:solidFill>
            <a:ln w="9525" algn="ctr">
              <a:solidFill>
                <a:schemeClr val="bg1"/>
              </a:solidFill>
              <a:prstDash val="solid"/>
            </a:ln>
          </c:spPr>
          <c:invertIfNegative val="0"/>
          <c:val>
            <c:numRef>
              <c:f>Sheet1!$A$2:$B$2</c:f>
              <c:numCache>
                <c:formatCode>General</c:formatCode>
                <c:ptCount val="2"/>
                <c:pt idx="0">
                  <c:v>5.8000000000000007</c:v>
                </c:pt>
                <c:pt idx="1">
                  <c:v>6.6000000000000014</c:v>
                </c:pt>
              </c:numCache>
            </c:numRef>
          </c:val>
          <c:extLst>
            <c:ext xmlns:c16="http://schemas.microsoft.com/office/drawing/2014/chart" uri="{C3380CC4-5D6E-409C-BE32-E72D297353CC}">
              <c16:uniqueId val="{00000001-29D7-4A34-BF28-82136C920D68}"/>
            </c:ext>
          </c:extLst>
        </c:ser>
        <c:dLbls>
          <c:showLegendKey val="0"/>
          <c:showVal val="0"/>
          <c:showCatName val="0"/>
          <c:showSerName val="0"/>
          <c:showPercent val="0"/>
          <c:showBubbleSize val="0"/>
        </c:dLbls>
        <c:gapWidth val="40"/>
        <c:overlap val="100"/>
        <c:axId val="2101307471"/>
        <c:axId val="1"/>
      </c:barChart>
      <c:catAx>
        <c:axId val="2101307471"/>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6.6"/>
          <c:min val="0"/>
        </c:scaling>
        <c:delete val="1"/>
        <c:axPos val="t"/>
        <c:numFmt formatCode="General" sourceLinked="1"/>
        <c:majorTickMark val="out"/>
        <c:minorTickMark val="none"/>
        <c:tickLblPos val="nextTo"/>
        <c:crossAx val="2101307471"/>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029593094944512E-2"/>
          <c:y val="9.33572710951526E-2"/>
          <c:w val="0.96794081381011099"/>
          <c:h val="0.81328545780969475"/>
        </c:manualLayout>
      </c:layout>
      <c:barChart>
        <c:barDir val="bar"/>
        <c:grouping val="stacked"/>
        <c:varyColors val="0"/>
        <c:ser>
          <c:idx val="0"/>
          <c:order val="0"/>
          <c:spPr>
            <a:solidFill>
              <a:schemeClr val="accent5"/>
            </a:solidFill>
            <a:ln w="19050" algn="ctr">
              <a:solidFill>
                <a:schemeClr val="bg1"/>
              </a:solidFill>
              <a:prstDash val="solid"/>
            </a:ln>
          </c:spPr>
          <c:invertIfNegative val="0"/>
          <c:val>
            <c:numRef>
              <c:f>Sheet1!$A$1:$B$1</c:f>
              <c:numCache>
                <c:formatCode>General</c:formatCode>
                <c:ptCount val="2"/>
                <c:pt idx="0">
                  <c:v>25</c:v>
                </c:pt>
                <c:pt idx="1">
                  <c:v>50</c:v>
                </c:pt>
              </c:numCache>
            </c:numRef>
          </c:val>
          <c:extLst>
            <c:ext xmlns:c16="http://schemas.microsoft.com/office/drawing/2014/chart" uri="{C3380CC4-5D6E-409C-BE32-E72D297353CC}">
              <c16:uniqueId val="{00000000-8414-4123-8BC4-2689E92057A8}"/>
            </c:ext>
          </c:extLst>
        </c:ser>
        <c:ser>
          <c:idx val="1"/>
          <c:order val="1"/>
          <c:spPr>
            <a:solidFill>
              <a:schemeClr val="accent4"/>
            </a:solidFill>
            <a:ln w="19050" algn="ctr">
              <a:solidFill>
                <a:schemeClr val="bg1"/>
              </a:solidFill>
              <a:prstDash val="solid"/>
            </a:ln>
          </c:spPr>
          <c:invertIfNegative val="0"/>
          <c:val>
            <c:numRef>
              <c:f>Sheet1!$A$2:$B$2</c:f>
              <c:numCache>
                <c:formatCode>General</c:formatCode>
                <c:ptCount val="2"/>
                <c:pt idx="0">
                  <c:v>6.8999999999999986</c:v>
                </c:pt>
                <c:pt idx="1">
                  <c:v>7.7000000000000028</c:v>
                </c:pt>
              </c:numCache>
            </c:numRef>
          </c:val>
          <c:extLst>
            <c:ext xmlns:c16="http://schemas.microsoft.com/office/drawing/2014/chart" uri="{C3380CC4-5D6E-409C-BE32-E72D297353CC}">
              <c16:uniqueId val="{00000001-8414-4123-8BC4-2689E92057A8}"/>
            </c:ext>
          </c:extLst>
        </c:ser>
        <c:dLbls>
          <c:showLegendKey val="0"/>
          <c:showVal val="0"/>
          <c:showCatName val="0"/>
          <c:showSerName val="0"/>
          <c:showPercent val="0"/>
          <c:showBubbleSize val="0"/>
        </c:dLbls>
        <c:gapWidth val="40"/>
        <c:overlap val="100"/>
        <c:axId val="2101288335"/>
        <c:axId val="1"/>
      </c:barChart>
      <c:catAx>
        <c:axId val="2101288335"/>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7.7"/>
          <c:min val="0"/>
        </c:scaling>
        <c:delete val="1"/>
        <c:axPos val="t"/>
        <c:numFmt formatCode="General" sourceLinked="1"/>
        <c:majorTickMark val="out"/>
        <c:minorTickMark val="none"/>
        <c:tickLblPos val="nextTo"/>
        <c:crossAx val="2101288335"/>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029593094944512E-2"/>
          <c:y val="9.33572710951526E-2"/>
          <c:w val="0.96794081381011099"/>
          <c:h val="0.81328545780969475"/>
        </c:manualLayout>
      </c:layout>
      <c:barChart>
        <c:barDir val="bar"/>
        <c:grouping val="stacked"/>
        <c:varyColors val="0"/>
        <c:ser>
          <c:idx val="0"/>
          <c:order val="0"/>
          <c:spPr>
            <a:solidFill>
              <a:schemeClr val="accent5"/>
            </a:solidFill>
            <a:ln w="19050" algn="ctr">
              <a:solidFill>
                <a:schemeClr val="bg1"/>
              </a:solidFill>
              <a:prstDash val="solid"/>
            </a:ln>
          </c:spPr>
          <c:invertIfNegative val="0"/>
          <c:val>
            <c:numRef>
              <c:f>Sheet1!$A$1:$B$1</c:f>
              <c:numCache>
                <c:formatCode>General</c:formatCode>
                <c:ptCount val="2"/>
                <c:pt idx="0">
                  <c:v>25</c:v>
                </c:pt>
                <c:pt idx="1">
                  <c:v>50</c:v>
                </c:pt>
              </c:numCache>
            </c:numRef>
          </c:val>
          <c:extLst>
            <c:ext xmlns:c16="http://schemas.microsoft.com/office/drawing/2014/chart" uri="{C3380CC4-5D6E-409C-BE32-E72D297353CC}">
              <c16:uniqueId val="{00000000-5CC6-41CD-B039-0ECF28ED0F67}"/>
            </c:ext>
          </c:extLst>
        </c:ser>
        <c:ser>
          <c:idx val="1"/>
          <c:order val="1"/>
          <c:spPr>
            <a:solidFill>
              <a:schemeClr val="accent4"/>
            </a:solidFill>
            <a:ln w="19050" algn="ctr">
              <a:solidFill>
                <a:schemeClr val="bg1"/>
              </a:solidFill>
              <a:prstDash val="solid"/>
            </a:ln>
          </c:spPr>
          <c:invertIfNegative val="0"/>
          <c:val>
            <c:numRef>
              <c:f>Sheet1!$A$2:$B$2</c:f>
              <c:numCache>
                <c:formatCode>General</c:formatCode>
                <c:ptCount val="2"/>
                <c:pt idx="0">
                  <c:v>6.8999999999999986</c:v>
                </c:pt>
                <c:pt idx="1">
                  <c:v>7.7000000000000028</c:v>
                </c:pt>
              </c:numCache>
            </c:numRef>
          </c:val>
          <c:extLst>
            <c:ext xmlns:c16="http://schemas.microsoft.com/office/drawing/2014/chart" uri="{C3380CC4-5D6E-409C-BE32-E72D297353CC}">
              <c16:uniqueId val="{00000001-5CC6-41CD-B039-0ECF28ED0F67}"/>
            </c:ext>
          </c:extLst>
        </c:ser>
        <c:dLbls>
          <c:showLegendKey val="0"/>
          <c:showVal val="0"/>
          <c:showCatName val="0"/>
          <c:showSerName val="0"/>
          <c:showPercent val="0"/>
          <c:showBubbleSize val="0"/>
        </c:dLbls>
        <c:gapWidth val="40"/>
        <c:overlap val="100"/>
        <c:axId val="608923248"/>
        <c:axId val="1"/>
      </c:barChart>
      <c:catAx>
        <c:axId val="60892324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7.7"/>
          <c:min val="0"/>
        </c:scaling>
        <c:delete val="1"/>
        <c:axPos val="t"/>
        <c:numFmt formatCode="General" sourceLinked="1"/>
        <c:majorTickMark val="out"/>
        <c:minorTickMark val="none"/>
        <c:tickLblPos val="nextTo"/>
        <c:crossAx val="608923248"/>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029593094944512E-2"/>
          <c:y val="9.33572710951526E-2"/>
          <c:w val="0.96794081381011099"/>
          <c:h val="0.81328545780969475"/>
        </c:manualLayout>
      </c:layout>
      <c:barChart>
        <c:barDir val="bar"/>
        <c:grouping val="stacked"/>
        <c:varyColors val="0"/>
        <c:ser>
          <c:idx val="0"/>
          <c:order val="0"/>
          <c:spPr>
            <a:solidFill>
              <a:schemeClr val="accent5"/>
            </a:solidFill>
            <a:ln w="19050" algn="ctr">
              <a:solidFill>
                <a:schemeClr val="bg1"/>
              </a:solidFill>
              <a:prstDash val="solid"/>
            </a:ln>
          </c:spPr>
          <c:invertIfNegative val="0"/>
          <c:val>
            <c:numRef>
              <c:f>Sheet1!$A$1:$B$1</c:f>
              <c:numCache>
                <c:formatCode>General</c:formatCode>
                <c:ptCount val="2"/>
                <c:pt idx="0">
                  <c:v>25</c:v>
                </c:pt>
                <c:pt idx="1">
                  <c:v>50</c:v>
                </c:pt>
              </c:numCache>
            </c:numRef>
          </c:val>
          <c:extLst>
            <c:ext xmlns:c16="http://schemas.microsoft.com/office/drawing/2014/chart" uri="{C3380CC4-5D6E-409C-BE32-E72D297353CC}">
              <c16:uniqueId val="{00000000-2112-43D1-B2FF-F632BF053595}"/>
            </c:ext>
          </c:extLst>
        </c:ser>
        <c:ser>
          <c:idx val="1"/>
          <c:order val="1"/>
          <c:spPr>
            <a:solidFill>
              <a:schemeClr val="accent4"/>
            </a:solidFill>
            <a:ln w="19050" algn="ctr">
              <a:solidFill>
                <a:schemeClr val="bg1"/>
              </a:solidFill>
              <a:prstDash val="solid"/>
            </a:ln>
          </c:spPr>
          <c:invertIfNegative val="0"/>
          <c:val>
            <c:numRef>
              <c:f>Sheet1!$A$2:$B$2</c:f>
              <c:numCache>
                <c:formatCode>General</c:formatCode>
                <c:ptCount val="2"/>
                <c:pt idx="0">
                  <c:v>4.5</c:v>
                </c:pt>
                <c:pt idx="1">
                  <c:v>5.2000000000000028</c:v>
                </c:pt>
              </c:numCache>
            </c:numRef>
          </c:val>
          <c:extLst>
            <c:ext xmlns:c16="http://schemas.microsoft.com/office/drawing/2014/chart" uri="{C3380CC4-5D6E-409C-BE32-E72D297353CC}">
              <c16:uniqueId val="{00000001-2112-43D1-B2FF-F632BF053595}"/>
            </c:ext>
          </c:extLst>
        </c:ser>
        <c:dLbls>
          <c:showLegendKey val="0"/>
          <c:showVal val="0"/>
          <c:showCatName val="0"/>
          <c:showSerName val="0"/>
          <c:showPercent val="0"/>
          <c:showBubbleSize val="0"/>
        </c:dLbls>
        <c:gapWidth val="40"/>
        <c:overlap val="100"/>
        <c:axId val="608928240"/>
        <c:axId val="1"/>
      </c:barChart>
      <c:catAx>
        <c:axId val="608928240"/>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5.2"/>
          <c:min val="0"/>
        </c:scaling>
        <c:delete val="1"/>
        <c:axPos val="t"/>
        <c:numFmt formatCode="General" sourceLinked="1"/>
        <c:majorTickMark val="out"/>
        <c:minorTickMark val="none"/>
        <c:tickLblPos val="nextTo"/>
        <c:crossAx val="608928240"/>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210092283526409E-2"/>
          <c:y val="3.6312849162011177E-2"/>
          <c:w val="0.97957981543294714"/>
          <c:h val="0.92737430167597767"/>
        </c:manualLayout>
      </c:layout>
      <c:barChart>
        <c:barDir val="col"/>
        <c:grouping val="stacked"/>
        <c:varyColors val="0"/>
        <c:ser>
          <c:idx val="0"/>
          <c:order val="0"/>
          <c:spPr>
            <a:solidFill>
              <a:schemeClr val="accent1"/>
            </a:solidFill>
            <a:ln w="9525" algn="ctr">
              <a:solidFill>
                <a:schemeClr val="bg1"/>
              </a:solidFill>
              <a:prstDash val="solid"/>
            </a:ln>
          </c:spPr>
          <c:invertIfNegative val="0"/>
          <c:dPt>
            <c:idx val="3"/>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0-2C39-41B2-A5F0-685B44912D4C}"/>
              </c:ext>
            </c:extLst>
          </c:dPt>
          <c:dPt>
            <c:idx val="4"/>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1-2C39-41B2-A5F0-685B44912D4C}"/>
              </c:ext>
            </c:extLst>
          </c:dPt>
          <c:dLbls>
            <c:dLbl>
              <c:idx val="0"/>
              <c:layout>
                <c:manualLayout>
                  <c:x val="0"/>
                  <c:y val="0"/>
                </c:manualLayout>
              </c:layout>
              <c:numFmt formatCode="#,##0;&quot;-&quot;#,##0;0" sourceLinked="0"/>
              <c:spPr>
                <a:noFill/>
                <a:ln>
                  <a:noFill/>
                </a:ln>
              </c:spPr>
              <c:txPr>
                <a:bodyPr wrap="none"/>
                <a:lstStyle/>
                <a:p>
                  <a:pPr>
                    <a:defRPr sz="12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C39-41B2-A5F0-685B44912D4C}"/>
                </c:ext>
              </c:extLst>
            </c:dLbl>
            <c:dLbl>
              <c:idx val="1"/>
              <c:layout>
                <c:manualLayout>
                  <c:x val="0"/>
                  <c:y val="0"/>
                </c:manualLayout>
              </c:layout>
              <c:numFmt formatCode="#,##0;&quot;-&quot;#,##0;0" sourceLinked="0"/>
              <c:spPr>
                <a:noFill/>
                <a:ln>
                  <a:noFill/>
                </a:ln>
              </c:spPr>
              <c:txPr>
                <a:bodyPr wrap="none"/>
                <a:lstStyle/>
                <a:p>
                  <a:pPr>
                    <a:defRPr sz="12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C39-41B2-A5F0-685B44912D4C}"/>
                </c:ext>
              </c:extLst>
            </c:dLbl>
            <c:dLbl>
              <c:idx val="2"/>
              <c:layout>
                <c:manualLayout>
                  <c:x val="0"/>
                  <c:y val="0"/>
                </c:manualLayout>
              </c:layout>
              <c:numFmt formatCode="#,##0;&quot;-&quot;#,##0;0" sourceLinked="0"/>
              <c:spPr>
                <a:noFill/>
                <a:ln>
                  <a:noFill/>
                </a:ln>
              </c:spPr>
              <c:txPr>
                <a:bodyPr wrap="none"/>
                <a:lstStyle/>
                <a:p>
                  <a:pPr>
                    <a:defRPr sz="12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C39-41B2-A5F0-685B44912D4C}"/>
                </c:ext>
              </c:extLst>
            </c:dLbl>
            <c:dLbl>
              <c:idx val="3"/>
              <c:layout>
                <c:manualLayout>
                  <c:x val="0"/>
                  <c:y val="-6.9832402234636874E-4"/>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C39-41B2-A5F0-685B44912D4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21.05263157894737</c:v>
                </c:pt>
                <c:pt idx="1">
                  <c:v>49.26315789473685</c:v>
                </c:pt>
                <c:pt idx="2">
                  <c:v>59.78272929648071</c:v>
                </c:pt>
                <c:pt idx="3">
                  <c:v>43.991912150339886</c:v>
                </c:pt>
                <c:pt idx="4">
                  <c:v>4.5</c:v>
                </c:pt>
              </c:numCache>
            </c:numRef>
          </c:val>
          <c:extLst>
            <c:ext xmlns:c16="http://schemas.microsoft.com/office/drawing/2014/chart" uri="{C3380CC4-5D6E-409C-BE32-E72D297353CC}">
              <c16:uniqueId val="{00000005-2C39-41B2-A5F0-685B44912D4C}"/>
            </c:ext>
          </c:extLst>
        </c:ser>
        <c:ser>
          <c:idx val="1"/>
          <c:order val="1"/>
          <c:spPr>
            <a:solidFill>
              <a:schemeClr val="accent6"/>
            </a:solidFill>
            <a:ln w="9525" algn="ctr">
              <a:solidFill>
                <a:schemeClr val="bg1"/>
              </a:solidFill>
              <a:prstDash val="solid"/>
            </a:ln>
          </c:spPr>
          <c:invertIfNegative val="0"/>
          <c:dPt>
            <c:idx val="3"/>
            <c:invertIfNegative val="0"/>
            <c:bubble3D val="0"/>
            <c:spPr>
              <a:solidFill>
                <a:schemeClr val="accent1"/>
              </a:solidFill>
              <a:ln w="9525" algn="ctr">
                <a:solidFill>
                  <a:schemeClr val="bg1"/>
                </a:solidFill>
                <a:prstDash val="solid"/>
              </a:ln>
            </c:spPr>
            <c:extLst>
              <c:ext xmlns:c16="http://schemas.microsoft.com/office/drawing/2014/chart" uri="{C3380CC4-5D6E-409C-BE32-E72D297353CC}">
                <c16:uniqueId val="{00000006-2C39-41B2-A5F0-685B44912D4C}"/>
              </c:ext>
            </c:extLst>
          </c:dPt>
          <c:dPt>
            <c:idx val="4"/>
            <c:invertIfNegative val="0"/>
            <c:bubble3D val="0"/>
            <c:spPr>
              <a:solidFill>
                <a:schemeClr val="accent1"/>
              </a:solidFill>
              <a:ln w="9525" algn="ctr">
                <a:solidFill>
                  <a:schemeClr val="bg1"/>
                </a:solidFill>
                <a:prstDash val="solid"/>
              </a:ln>
            </c:spPr>
            <c:extLst>
              <c:ext xmlns:c16="http://schemas.microsoft.com/office/drawing/2014/chart" uri="{C3380CC4-5D6E-409C-BE32-E72D297353CC}">
                <c16:uniqueId val="{00000007-2C39-41B2-A5F0-685B44912D4C}"/>
              </c:ext>
            </c:extLst>
          </c:dPt>
          <c:dLbls>
            <c:dLbl>
              <c:idx val="3"/>
              <c:layout>
                <c:manualLayout>
                  <c:x val="0"/>
                  <c:y val="-6.9832402234636874E-4"/>
                </c:manualLayout>
              </c:layout>
              <c:numFmt formatCode="#,##0;&quot;-&quot;#,##0;0" sourceLinked="0"/>
              <c:spPr>
                <a:noFill/>
                <a:ln>
                  <a:noFill/>
                </a:ln>
              </c:spPr>
              <c:txPr>
                <a:bodyPr wrap="none"/>
                <a:lstStyle/>
                <a:p>
                  <a:pPr>
                    <a:defRPr sz="12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C39-41B2-A5F0-685B44912D4C}"/>
                </c:ext>
              </c:extLst>
            </c:dLbl>
            <c:dLbl>
              <c:idx val="4"/>
              <c:layout>
                <c:manualLayout>
                  <c:x val="0"/>
                  <c:y val="-6.9832402234636874E-4"/>
                </c:manualLayout>
              </c:layout>
              <c:numFmt formatCode="#,##0;&quot;-&quot;#,##0;0" sourceLinked="0"/>
              <c:spPr>
                <a:noFill/>
                <a:ln>
                  <a:noFill/>
                </a:ln>
              </c:spPr>
              <c:txPr>
                <a:bodyPr wrap="none"/>
                <a:lstStyle/>
                <a:p>
                  <a:pPr>
                    <a:defRPr sz="1200" kern="120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C39-41B2-A5F0-685B44912D4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1.3049831764936357</c:v>
                </c:pt>
                <c:pt idx="1">
                  <c:v>1.3049831764936357</c:v>
                </c:pt>
                <c:pt idx="2">
                  <c:v>1.5264752190345661</c:v>
                </c:pt>
                <c:pt idx="3">
                  <c:v>23.141701663153825</c:v>
                </c:pt>
                <c:pt idx="4">
                  <c:v>23.141701663153821</c:v>
                </c:pt>
              </c:numCache>
            </c:numRef>
          </c:val>
          <c:extLst>
            <c:ext xmlns:c16="http://schemas.microsoft.com/office/drawing/2014/chart" uri="{C3380CC4-5D6E-409C-BE32-E72D297353CC}">
              <c16:uniqueId val="{00000008-2C39-41B2-A5F0-685B44912D4C}"/>
            </c:ext>
          </c:extLst>
        </c:ser>
        <c:ser>
          <c:idx val="2"/>
          <c:order val="2"/>
          <c:spPr>
            <a:solidFill>
              <a:srgbClr val="E6E6E6"/>
            </a:solidFill>
            <a:ln>
              <a:noFill/>
            </a:ln>
          </c:spPr>
          <c:invertIfNegative val="0"/>
          <c:dPt>
            <c:idx val="3"/>
            <c:invertIfNegative val="0"/>
            <c:bubble3D val="0"/>
            <c:spPr>
              <a:solidFill>
                <a:schemeClr val="accent6"/>
              </a:solidFill>
              <a:ln w="9525" algn="ctr">
                <a:solidFill>
                  <a:schemeClr val="bg1"/>
                </a:solidFill>
                <a:prstDash val="solid"/>
              </a:ln>
            </c:spPr>
            <c:extLst>
              <c:ext xmlns:c16="http://schemas.microsoft.com/office/drawing/2014/chart" uri="{C3380CC4-5D6E-409C-BE32-E72D297353CC}">
                <c16:uniqueId val="{00000009-2C39-41B2-A5F0-685B44912D4C}"/>
              </c:ext>
            </c:extLst>
          </c:dPt>
          <c:dPt>
            <c:idx val="4"/>
            <c:invertIfNegative val="0"/>
            <c:bubble3D val="0"/>
            <c:spPr>
              <a:solidFill>
                <a:schemeClr val="accent6"/>
              </a:solidFill>
              <a:ln w="9525" algn="ctr">
                <a:solidFill>
                  <a:schemeClr val="bg1"/>
                </a:solidFill>
                <a:prstDash val="solid"/>
              </a:ln>
            </c:spPr>
            <c:extLst>
              <c:ext xmlns:c16="http://schemas.microsoft.com/office/drawing/2014/chart" uri="{C3380CC4-5D6E-409C-BE32-E72D297353CC}">
                <c16:uniqueId val="{0000000A-2C39-41B2-A5F0-685B44912D4C}"/>
              </c:ext>
            </c:extLst>
          </c:dPt>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C39-41B2-A5F0-685B44912D4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Sheet1!$A$3:$E$3</c:f>
              <c:numCache>
                <c:formatCode>General</c:formatCode>
                <c:ptCount val="5"/>
                <c:pt idx="0">
                  <c:v>18.94736842105263</c:v>
                </c:pt>
                <c:pt idx="1">
                  <c:v>0</c:v>
                </c:pt>
                <c:pt idx="2">
                  <c:v>0</c:v>
                </c:pt>
                <c:pt idx="3">
                  <c:v>2.5300694238141972</c:v>
                </c:pt>
                <c:pt idx="4">
                  <c:v>2.5300694238141936</c:v>
                </c:pt>
              </c:numCache>
            </c:numRef>
          </c:val>
          <c:extLst>
            <c:ext xmlns:c16="http://schemas.microsoft.com/office/drawing/2014/chart" uri="{C3380CC4-5D6E-409C-BE32-E72D297353CC}">
              <c16:uniqueId val="{0000000C-2C39-41B2-A5F0-685B44912D4C}"/>
            </c:ext>
          </c:extLst>
        </c:ser>
        <c:ser>
          <c:idx val="3"/>
          <c:order val="3"/>
          <c:spPr>
            <a:solidFill>
              <a:srgbClr val="E6E6E6"/>
            </a:solidFill>
            <a:ln>
              <a:noFill/>
            </a:ln>
          </c:spPr>
          <c:invertIfNegative val="0"/>
          <c:val>
            <c:numRef>
              <c:f>Sheet1!$A$4:$E$4</c:f>
              <c:numCache>
                <c:formatCode>General</c:formatCode>
                <c:ptCount val="5"/>
                <c:pt idx="3">
                  <c:v>0</c:v>
                </c:pt>
                <c:pt idx="4">
                  <c:v>0</c:v>
                </c:pt>
              </c:numCache>
            </c:numRef>
          </c:val>
          <c:extLst>
            <c:ext xmlns:c16="http://schemas.microsoft.com/office/drawing/2014/chart" uri="{C3380CC4-5D6E-409C-BE32-E72D297353CC}">
              <c16:uniqueId val="{0000000D-2C39-41B2-A5F0-685B44912D4C}"/>
            </c:ext>
          </c:extLst>
        </c:ser>
        <c:dLbls>
          <c:showLegendKey val="0"/>
          <c:showVal val="0"/>
          <c:showCatName val="0"/>
          <c:showSerName val="0"/>
          <c:showPercent val="0"/>
          <c:showBubbleSize val="0"/>
        </c:dLbls>
        <c:gapWidth val="40"/>
        <c:overlap val="100"/>
        <c:axId val="608901616"/>
        <c:axId val="1"/>
      </c:barChart>
      <c:catAx>
        <c:axId val="60890161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9.663683237307907"/>
          <c:min val="0"/>
        </c:scaling>
        <c:delete val="1"/>
        <c:axPos val="l"/>
        <c:numFmt formatCode="General" sourceLinked="1"/>
        <c:majorTickMark val="out"/>
        <c:minorTickMark val="none"/>
        <c:tickLblPos val="nextTo"/>
        <c:crossAx val="608901616"/>
        <c:crosses val="min"/>
        <c:crossBetween val="between"/>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4BC41E-EAC0-4D88-BA59-21A53C68F870}"/>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B5C4BB-B13C-4942-8E14-023ED14A3DB8}"/>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A6BD5B6C-20AF-4F0F-889A-7AADC7535123}" type="datetime3">
              <a:rPr lang="en-US" smtClean="0"/>
              <a:t>17 October 2022</a:t>
            </a:fld>
            <a:endParaRPr lang="en-US" dirty="0"/>
          </a:p>
        </p:txBody>
      </p:sp>
      <p:sp>
        <p:nvSpPr>
          <p:cNvPr id="4" name="Footer Placeholder 3">
            <a:extLst>
              <a:ext uri="{FF2B5EF4-FFF2-40B4-BE49-F238E27FC236}">
                <a16:creationId xmlns:a16="http://schemas.microsoft.com/office/drawing/2014/main" id="{78221145-1027-4A39-B15A-DD84A26C2039}"/>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A147719-50F5-4089-8123-86F5AF9C8847}"/>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D2610F73-99D1-48E7-A408-B5EB5C8393F8}" type="slidenum">
              <a:rPr lang="en-US" smtClean="0"/>
              <a:t>‹#›</a:t>
            </a:fld>
            <a:endParaRPr lang="en-US" dirty="0"/>
          </a:p>
        </p:txBody>
      </p:sp>
    </p:spTree>
    <p:extLst>
      <p:ext uri="{BB962C8B-B14F-4D97-AF65-F5344CB8AC3E}">
        <p14:creationId xmlns:p14="http://schemas.microsoft.com/office/powerpoint/2010/main" val="24731965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14400" tIns="47114" rIns="94229" bIns="47114" rtlCol="0"/>
          <a:lstStyle>
            <a:lvl1pPr algn="l">
              <a:defRPr sz="900">
                <a:latin typeface="+mn-lt"/>
                <a:cs typeface="Arial" panose="020B0604020202020204" pitchFamily="34" charset="0"/>
              </a:defRPr>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14400" bIns="47114" rtlCol="0"/>
          <a:lstStyle>
            <a:lvl1pPr algn="r">
              <a:defRPr sz="900">
                <a:latin typeface="+mn-lt"/>
                <a:cs typeface="Arial" panose="020B0604020202020204" pitchFamily="34" charset="0"/>
              </a:defRPr>
            </a:lvl1pPr>
          </a:lstStyle>
          <a:p>
            <a:fld id="{1DF34805-1F01-4BDA-A8CA-FCEA2B4BC8D0}" type="datetime3">
              <a:rPr lang="en-US" smtClean="0"/>
              <a:pPr/>
              <a:t>17 October 2022</a:t>
            </a:fld>
            <a:endParaRPr lang="en-US"/>
          </a:p>
        </p:txBody>
      </p:sp>
      <p:sp>
        <p:nvSpPr>
          <p:cNvPr id="4" name="Slide Image Placeholder 3"/>
          <p:cNvSpPr>
            <a:spLocks noGrp="1" noRot="1" noChangeAspect="1"/>
          </p:cNvSpPr>
          <p:nvPr>
            <p:ph type="sldImg" idx="2"/>
          </p:nvPr>
        </p:nvSpPr>
        <p:spPr>
          <a:xfrm>
            <a:off x="735013" y="563563"/>
            <a:ext cx="5632450" cy="3168650"/>
          </a:xfrm>
          <a:prstGeom prst="rect">
            <a:avLst/>
          </a:prstGeom>
          <a:noFill/>
          <a:ln w="6350">
            <a:solidFill>
              <a:prstClr val="black"/>
            </a:solidFill>
          </a:ln>
        </p:spPr>
        <p:txBody>
          <a:bodyPr vert="horz" lIns="94229" tIns="47114" rIns="94229" bIns="47114" rtlCol="0" anchor="ctr"/>
          <a:lstStyle/>
          <a:p>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14400" tIns="47114" rIns="94229" bIns="47114" rtlCol="0" anchor="b"/>
          <a:lstStyle>
            <a:lvl1pPr algn="l">
              <a:defRPr sz="900">
                <a:latin typeface="+mn-lt"/>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14400" bIns="47114" rtlCol="0" anchor="b"/>
          <a:lstStyle>
            <a:lvl1pPr algn="r">
              <a:defRPr sz="900">
                <a:latin typeface="+mn-lt"/>
                <a:cs typeface="Arial" panose="020B0604020202020204" pitchFamily="34" charset="0"/>
              </a:defRPr>
            </a:lvl1pPr>
          </a:lstStyle>
          <a:p>
            <a:fld id="{CF5EBCF4-26FC-4F76-8DA1-52FDDC328D44}" type="slidenum">
              <a:rPr lang="en-US" smtClean="0"/>
              <a:pPr/>
              <a:t>‹#›</a:t>
            </a:fld>
            <a:endParaRPr lang="en-US"/>
          </a:p>
        </p:txBody>
      </p:sp>
      <p:sp>
        <p:nvSpPr>
          <p:cNvPr id="9" name="Notes Placeholder 8">
            <a:extLst>
              <a:ext uri="{FF2B5EF4-FFF2-40B4-BE49-F238E27FC236}">
                <a16:creationId xmlns:a16="http://schemas.microsoft.com/office/drawing/2014/main" id="{0CB7C52D-12F1-4B27-95B4-DB01358D59B9}"/>
              </a:ext>
            </a:extLst>
          </p:cNvPr>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0066646"/>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Bef>
        <a:spcPts val="400"/>
      </a:spcBef>
      <a:spcAft>
        <a:spcPts val="400"/>
      </a:spcAft>
      <a:defRPr lang="en-US" sz="1100" kern="1200">
        <a:solidFill>
          <a:schemeClr val="tx1"/>
        </a:solidFill>
        <a:latin typeface="+mn-lt"/>
        <a:ea typeface="+mn-ea"/>
        <a:cs typeface="Arial" panose="020B0604020202020204" pitchFamily="34" charset="0"/>
      </a:defRPr>
    </a:lvl1pPr>
    <a:lvl2pPr marL="171450" indent="-171450" algn="l" defTabSz="914400" rtl="0" eaLnBrk="1" latinLnBrk="0" hangingPunct="1">
      <a:buFont typeface="Wingdings" panose="05000000000000000000" pitchFamily="2" charset="2"/>
      <a:buChar char=""/>
      <a:defRPr lang="en-US" sz="1100" kern="1200">
        <a:solidFill>
          <a:schemeClr val="tx1"/>
        </a:solidFill>
        <a:latin typeface="+mn-lt"/>
        <a:ea typeface="+mn-ea"/>
        <a:cs typeface="+mn-cs"/>
      </a:defRPr>
    </a:lvl2pPr>
    <a:lvl3pPr marL="400050" indent="-171450" algn="l" defTabSz="914400" rtl="0" eaLnBrk="1" latinLnBrk="0" hangingPunct="1">
      <a:buFont typeface="Arial" panose="020B0604020202020204" pitchFamily="34" charset="0"/>
      <a:buChar char="―"/>
      <a:defRPr lang="en-US" sz="1100" kern="1200">
        <a:solidFill>
          <a:schemeClr val="tx1"/>
        </a:solidFill>
        <a:latin typeface="+mn-lt"/>
        <a:ea typeface="+mn-ea"/>
        <a:cs typeface="+mn-cs"/>
      </a:defRPr>
    </a:lvl3pPr>
    <a:lvl4pPr marL="579437" indent="-171450" algn="l" defTabSz="914400" rtl="0" eaLnBrk="1" latinLnBrk="0" hangingPunct="1">
      <a:buFont typeface="Arial" panose="020B0604020202020204" pitchFamily="34" charset="0"/>
      <a:buChar char="»"/>
      <a:defRPr lang="en-US" sz="1100" kern="1200">
        <a:solidFill>
          <a:schemeClr val="tx1"/>
        </a:solidFill>
        <a:latin typeface="+mn-lt"/>
        <a:ea typeface="+mn-ea"/>
        <a:cs typeface="+mn-cs"/>
      </a:defRPr>
    </a:lvl4pPr>
    <a:lvl5pPr marL="750887" indent="-171450" algn="l" defTabSz="914400" rtl="0" eaLnBrk="1" latinLnBrk="0" hangingPunct="1">
      <a:buFont typeface="Arial" panose="020B0604020202020204" pitchFamily="34" charset="0"/>
      <a:buChar char="›"/>
      <a:defRPr lang="en-US"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a:t>
            </a:fld>
            <a:endParaRPr lang="en-US"/>
          </a:p>
        </p:txBody>
      </p:sp>
    </p:spTree>
    <p:extLst>
      <p:ext uri="{BB962C8B-B14F-4D97-AF65-F5344CB8AC3E}">
        <p14:creationId xmlns:p14="http://schemas.microsoft.com/office/powerpoint/2010/main" val="564033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pPr>
              <a:lnSpc>
                <a:spcPct val="110000"/>
              </a:lnSpc>
              <a:spcBef>
                <a:spcPts val="900"/>
              </a:spcBef>
              <a:spcAft>
                <a:spcPts val="900"/>
              </a:spcAft>
            </a:pPr>
            <a:r>
              <a:rPr lang="en-US" sz="1100" dirty="0">
                <a:effectLst/>
                <a:latin typeface="+mn-lt"/>
                <a:ea typeface="Times New Roman" panose="02020603050405020304" pitchFamily="18" charset="0"/>
                <a:cs typeface="Times New Roman" panose="02020603050405020304" pitchFamily="18" charset="0"/>
              </a:rPr>
              <a:t>Thermal storage can provide part of this integration, adding flexibility to the system to provide heat. This can already happen</a:t>
            </a:r>
          </a:p>
          <a:p>
            <a:pPr marL="342900" lvl="0" indent="-342900">
              <a:lnSpc>
                <a:spcPct val="110000"/>
              </a:lnSpc>
              <a:spcBef>
                <a:spcPts val="900"/>
              </a:spcBef>
              <a:spcAft>
                <a:spcPts val="900"/>
              </a:spcAft>
              <a:buFont typeface="Arial (Body)"/>
              <a:buChar char="-"/>
            </a:pPr>
            <a:r>
              <a:rPr lang="en-US" sz="1100" dirty="0">
                <a:effectLst/>
                <a:latin typeface="+mn-lt"/>
                <a:ea typeface="Times New Roman" panose="02020603050405020304" pitchFamily="18" charset="0"/>
                <a:cs typeface="Times New Roman" panose="02020603050405020304" pitchFamily="18" charset="0"/>
              </a:rPr>
              <a:t>Across heat grades, at &gt; 1000 C </a:t>
            </a:r>
          </a:p>
          <a:p>
            <a:pPr marL="342900" lvl="0" indent="-342900">
              <a:lnSpc>
                <a:spcPct val="110000"/>
              </a:lnSpc>
              <a:spcBef>
                <a:spcPts val="900"/>
              </a:spcBef>
              <a:spcAft>
                <a:spcPts val="900"/>
              </a:spcAft>
              <a:buFont typeface="Arial (Body)"/>
              <a:buChar char="-"/>
            </a:pPr>
            <a:r>
              <a:rPr lang="en-US" sz="1100" dirty="0">
                <a:effectLst/>
                <a:latin typeface="+mn-lt"/>
                <a:ea typeface="Times New Roman" panose="02020603050405020304" pitchFamily="18" charset="0"/>
                <a:cs typeface="Times New Roman" panose="02020603050405020304" pitchFamily="18" charset="0"/>
              </a:rPr>
              <a:t>Using waste heat from existing processes</a:t>
            </a:r>
          </a:p>
          <a:p>
            <a:pPr marL="342900" lvl="0" indent="-342900">
              <a:lnSpc>
                <a:spcPct val="110000"/>
              </a:lnSpc>
              <a:spcBef>
                <a:spcPts val="900"/>
              </a:spcBef>
              <a:spcAft>
                <a:spcPts val="900"/>
              </a:spcAft>
              <a:buFont typeface="Arial (Body)"/>
              <a:buChar char="-"/>
            </a:pPr>
            <a:r>
              <a:rPr lang="en-US" sz="1100" dirty="0">
                <a:effectLst/>
                <a:latin typeface="+mn-lt"/>
                <a:ea typeface="Times New Roman" panose="02020603050405020304" pitchFamily="18" charset="0"/>
                <a:cs typeface="Times New Roman" panose="02020603050405020304" pitchFamily="18" charset="0"/>
              </a:rPr>
              <a:t>Whilst storing the heat over periods of time, depending on the type of solution chosen</a:t>
            </a:r>
          </a:p>
          <a:p>
            <a:pPr>
              <a:lnSpc>
                <a:spcPct val="110000"/>
              </a:lnSpc>
              <a:spcBef>
                <a:spcPts val="900"/>
              </a:spcBef>
              <a:spcAft>
                <a:spcPts val="900"/>
              </a:spcAft>
            </a:pPr>
            <a:r>
              <a:rPr lang="en-US" sz="1100" dirty="0">
                <a:effectLst/>
                <a:latin typeface="+mn-lt"/>
                <a:ea typeface="Times New Roman" panose="02020603050405020304" pitchFamily="18" charset="0"/>
                <a:cs typeface="Times New Roman" panose="02020603050405020304" pitchFamily="18" charset="0"/>
              </a:rPr>
              <a:t>3 key types of thermal storage are :</a:t>
            </a:r>
          </a:p>
          <a:p>
            <a:pPr marL="342900" lvl="0" indent="-342900">
              <a:lnSpc>
                <a:spcPct val="110000"/>
              </a:lnSpc>
              <a:spcBef>
                <a:spcPts val="900"/>
              </a:spcBef>
              <a:spcAft>
                <a:spcPts val="900"/>
              </a:spcAft>
              <a:buFont typeface="Arial (Body)"/>
              <a:buChar char="-"/>
            </a:pPr>
            <a:r>
              <a:rPr lang="en-US" sz="1100" dirty="0">
                <a:effectLst/>
                <a:latin typeface="+mn-lt"/>
                <a:ea typeface="Times New Roman" panose="02020603050405020304" pitchFamily="18" charset="0"/>
                <a:cs typeface="Times New Roman" panose="02020603050405020304" pitchFamily="18" charset="0"/>
              </a:rPr>
              <a:t>Sensible heat, only a temperature change </a:t>
            </a:r>
          </a:p>
          <a:p>
            <a:pPr marL="342900" lvl="0" indent="-342900">
              <a:lnSpc>
                <a:spcPct val="110000"/>
              </a:lnSpc>
              <a:spcBef>
                <a:spcPts val="900"/>
              </a:spcBef>
              <a:spcAft>
                <a:spcPts val="900"/>
              </a:spcAft>
              <a:buFont typeface="Arial (Body)"/>
              <a:buChar char="-"/>
            </a:pPr>
            <a:r>
              <a:rPr lang="en-US" sz="1100" dirty="0">
                <a:effectLst/>
                <a:latin typeface="+mn-lt"/>
                <a:ea typeface="Times New Roman" panose="02020603050405020304" pitchFamily="18" charset="0"/>
                <a:cs typeface="Times New Roman" panose="02020603050405020304" pitchFamily="18" charset="0"/>
              </a:rPr>
              <a:t>Latent heat, where the storage medium changes phase</a:t>
            </a:r>
          </a:p>
          <a:p>
            <a:pPr marL="342900" lvl="0" indent="-342900">
              <a:lnSpc>
                <a:spcPct val="110000"/>
              </a:lnSpc>
              <a:spcBef>
                <a:spcPts val="900"/>
              </a:spcBef>
              <a:spcAft>
                <a:spcPts val="900"/>
              </a:spcAft>
              <a:buFont typeface="Arial (Body)"/>
              <a:buChar char="-"/>
            </a:pPr>
            <a:r>
              <a:rPr lang="en-US" sz="1100" dirty="0">
                <a:effectLst/>
                <a:latin typeface="+mn-lt"/>
                <a:ea typeface="Times New Roman" panose="02020603050405020304" pitchFamily="18" charset="0"/>
                <a:cs typeface="Times New Roman" panose="02020603050405020304" pitchFamily="18" charset="0"/>
              </a:rPr>
              <a:t>Thermochemical, where the medium undergoes a reversible chemical reaction</a:t>
            </a:r>
          </a:p>
          <a:p>
            <a:pPr marL="0" indent="0">
              <a:buFontTx/>
              <a:buNone/>
            </a:pP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 October 2022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981484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Within these 3 broad categories, we see a diverse range of materials being used, both solids like Concrete &amp; Silica in Sensible storage &amp; liquids like Fatty acids </a:t>
            </a:r>
          </a:p>
          <a:p>
            <a:pPr marL="0" marR="0" lvl="0" indent="0" algn="l" defTabSz="914400" rtl="0" eaLnBrk="1" fontAlgn="auto" latinLnBrk="0" hangingPunct="1">
              <a:lnSpc>
                <a:spcPct val="100000"/>
              </a:lnSpc>
              <a:spcBef>
                <a:spcPts val="400"/>
              </a:spcBef>
              <a:spcAft>
                <a:spcPts val="40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Thermal storage currently is a very small part of total storage, with &lt;1% of energy storage as thermal</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 October 2022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03931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100" dirty="0">
                <a:effectLst/>
                <a:latin typeface="+mn-lt"/>
                <a:ea typeface="Times New Roman" panose="02020603050405020304" pitchFamily="18" charset="0"/>
              </a:rPr>
              <a:t>In our work on Net Zero Heat, we work with providers of Thermal Energy Storage solutions to help provide these heat demands. </a:t>
            </a:r>
          </a:p>
          <a:p>
            <a:pPr marL="0" marR="0" lvl="0" indent="0" algn="l" defTabSz="914400" rtl="0" eaLnBrk="1" fontAlgn="auto" latinLnBrk="0" hangingPunct="1">
              <a:lnSpc>
                <a:spcPct val="100000"/>
              </a:lnSpc>
              <a:spcBef>
                <a:spcPts val="400"/>
              </a:spcBef>
              <a:spcAft>
                <a:spcPts val="400"/>
              </a:spcAft>
              <a:buClrTx/>
              <a:buSzTx/>
              <a:buFontTx/>
              <a:buNone/>
              <a:tabLst/>
              <a:defRPr/>
            </a:pPr>
            <a:endParaRPr lang="en-US" sz="110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400"/>
              </a:spcBef>
              <a:spcAft>
                <a:spcPts val="400"/>
              </a:spcAft>
              <a:buClrTx/>
              <a:buSzTx/>
              <a:buFontTx/>
              <a:buNone/>
              <a:tabLst/>
              <a:defRPr/>
            </a:pPr>
            <a:r>
              <a:rPr lang="en-US" sz="1100" dirty="0">
                <a:effectLst/>
                <a:latin typeface="+mn-lt"/>
                <a:ea typeface="Times New Roman" panose="02020603050405020304" pitchFamily="18" charset="0"/>
              </a:rPr>
              <a:t>One of the eye-opening things for me has been the range of solutions available, not just low-temperature hot water but solutions that can provide heat of &gt;2000C or solutions that can store it for years </a:t>
            </a:r>
            <a:endParaRPr lang="en-US" sz="1100" dirty="0">
              <a:effectLst/>
              <a:latin typeface="+mn-lt"/>
              <a:ea typeface="Calibri" panose="020F0502020204030204" pitchFamily="34" charset="0"/>
            </a:endParaRPr>
          </a:p>
          <a:p>
            <a:endParaRPr lang="en-US" sz="800" dirty="0">
              <a:latin typeface="+mn-lt"/>
            </a:endParaRPr>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13</a:t>
            </a:fld>
            <a:endParaRPr lang="en-US"/>
          </a:p>
        </p:txBody>
      </p:sp>
    </p:spTree>
    <p:extLst>
      <p:ext uri="{BB962C8B-B14F-4D97-AF65-F5344CB8AC3E}">
        <p14:creationId xmlns:p14="http://schemas.microsoft.com/office/powerpoint/2010/main" val="207419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Thermal Energy Storage </a:t>
            </a:r>
            <a:r>
              <a:rPr lang="en-GB" dirty="0" err="1"/>
              <a:t>systesm</a:t>
            </a:r>
            <a:r>
              <a:rPr lang="en-GB" dirty="0"/>
              <a:t> are also getting commercially deployed, at full-scale sites.</a:t>
            </a:r>
          </a:p>
          <a:p>
            <a:endParaRPr lang="en-GB" dirty="0"/>
          </a:p>
          <a:p>
            <a:r>
              <a:rPr lang="en-GB" dirty="0"/>
              <a:t>One of our members, </a:t>
            </a:r>
            <a:r>
              <a:rPr lang="en-GB" dirty="0" err="1"/>
              <a:t>Energynest</a:t>
            </a:r>
            <a:r>
              <a:rPr lang="en-GB" dirty="0"/>
              <a:t>, is collaborating with Yara in providing stability to the 400 degree steam system at their </a:t>
            </a:r>
            <a:r>
              <a:rPr lang="en-GB" dirty="0" err="1"/>
              <a:t>Porsgrunn</a:t>
            </a:r>
            <a:r>
              <a:rPr lang="en-GB" dirty="0"/>
              <a:t> fertilizer plant in Norway</a:t>
            </a:r>
          </a:p>
          <a:p>
            <a:endParaRPr lang="en-GB" dirty="0"/>
          </a:p>
          <a:p>
            <a:r>
              <a:rPr lang="en-GB" dirty="0"/>
              <a:t>Another one, </a:t>
            </a:r>
            <a:r>
              <a:rPr lang="en-GB" dirty="0" err="1"/>
              <a:t>Brenmiller</a:t>
            </a:r>
            <a:r>
              <a:rPr lang="en-GB" dirty="0"/>
              <a:t>, is optimizing the use of heat in a CCGT power plan with Enel, the Italian utility </a:t>
            </a:r>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14</a:t>
            </a:fld>
            <a:endParaRPr lang="en-US"/>
          </a:p>
        </p:txBody>
      </p:sp>
    </p:spTree>
    <p:extLst>
      <p:ext uri="{BB962C8B-B14F-4D97-AF65-F5344CB8AC3E}">
        <p14:creationId xmlns:p14="http://schemas.microsoft.com/office/powerpoint/2010/main" val="35351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US" dirty="0"/>
              <a:t>As part of our Net Zero Heat work within the Council, we developed a world-first thermal storage benchmarking together with our members. In this, we explored 5 different types of heat outputs to align to existing heat grades used in industry. </a:t>
            </a:r>
          </a:p>
          <a:p>
            <a:endParaRPr lang="en-US" dirty="0"/>
          </a:p>
          <a:p>
            <a:r>
              <a:rPr lang="en-US" dirty="0"/>
              <a:t>In our benchmarking, we examined the round-trip cost, so charging (based on resistive heating), storage &amp; discharging. Most of the solution have  a 90+ % round-trip efficiency, so making them some of the most efficient storing mechanisms out there.. For reference, most power storage systems have a 60-80% round trip efficiency</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 October 2022</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394787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US" dirty="0"/>
              <a:t>Total costs, when analyzed as Levelized Cost of Heat (LCOH) is also very low, with the local power price being 75+  % of the costs and the storage only adding 4.5 – 8 $ / MWh stored.</a:t>
            </a:r>
          </a:p>
          <a:p>
            <a:endParaRPr lang="en-US" dirty="0"/>
          </a:p>
          <a:p>
            <a:r>
              <a:rPr lang="en-US" dirty="0"/>
              <a:t>One of the reasons for this low cost is the storage media used as mentioned, with highly abundant materials like concrete, silica or salts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 October 2022</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94093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analyzed how these results could impact a business case in an industrial setting, we explored Alumina refining, a process requiring significant amounts of heat at a very stable load. With our industry partners, we developed a fictious alumina refinery, representative of many around the world.</a:t>
            </a:r>
          </a:p>
          <a:p>
            <a:endParaRPr lang="en-US" dirty="0"/>
          </a:p>
          <a:p>
            <a:r>
              <a:rPr lang="en-US" dirty="0"/>
              <a:t>Within the refining process, we explored how thermal storage could be implemented to provide steam for the refining, at &gt; 300C and at around 100 bar . </a:t>
            </a:r>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17</a:t>
            </a:fld>
            <a:endParaRPr lang="en-US"/>
          </a:p>
        </p:txBody>
      </p:sp>
    </p:spTree>
    <p:extLst>
      <p:ext uri="{BB962C8B-B14F-4D97-AF65-F5344CB8AC3E}">
        <p14:creationId xmlns:p14="http://schemas.microsoft.com/office/powerpoint/2010/main" val="391398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saw is that thermal storage, when based on renewables of 25$ / kwh</a:t>
            </a:r>
          </a:p>
          <a:p>
            <a:pPr marL="171450" indent="-171450">
              <a:buFontTx/>
              <a:buChar char="-"/>
            </a:pPr>
            <a:r>
              <a:rPr lang="en-US" dirty="0"/>
              <a:t>The most cost-competitive decarbonization option at the moment, when compared to</a:t>
            </a:r>
          </a:p>
          <a:p>
            <a:pPr marL="342900" lvl="1" indent="-171450">
              <a:buFontTx/>
              <a:buChar char="-"/>
            </a:pPr>
            <a:r>
              <a:rPr lang="en-US" dirty="0"/>
              <a:t>Biomass, which also is available in limited quantities</a:t>
            </a:r>
          </a:p>
          <a:p>
            <a:pPr marL="342900" lvl="1" indent="-171450">
              <a:buFontTx/>
              <a:buChar char="-"/>
            </a:pPr>
            <a:r>
              <a:rPr lang="en-US" dirty="0"/>
              <a:t>Hydrogen at ~2$ / kg</a:t>
            </a:r>
          </a:p>
          <a:p>
            <a:pPr marL="342900" lvl="1" indent="-171450">
              <a:buFontTx/>
              <a:buChar char="-"/>
            </a:pPr>
            <a:r>
              <a:rPr lang="en-US" dirty="0"/>
              <a:t>Electric heating with storing of electrons in a battery </a:t>
            </a:r>
          </a:p>
          <a:p>
            <a:pPr marL="171450" lvl="0" indent="-171450">
              <a:buFontTx/>
              <a:buChar char="-"/>
            </a:pPr>
            <a:r>
              <a:rPr lang="en-US" dirty="0"/>
              <a:t>Cost-competitive with natural gas when a carbon tax is in place (the grey stacked bar represents a 100$ / ton carbon costs) OR when gas prices rise (now assumed at 19$ / MWh in this example</a:t>
            </a:r>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18</a:t>
            </a:fld>
            <a:endParaRPr lang="en-US"/>
          </a:p>
        </p:txBody>
      </p:sp>
    </p:spTree>
    <p:extLst>
      <p:ext uri="{BB962C8B-B14F-4D97-AF65-F5344CB8AC3E}">
        <p14:creationId xmlns:p14="http://schemas.microsoft.com/office/powerpoint/2010/main" val="2934294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19</a:t>
            </a:fld>
            <a:endParaRPr lang="en-US"/>
          </a:p>
        </p:txBody>
      </p:sp>
    </p:spTree>
    <p:extLst>
      <p:ext uri="{BB962C8B-B14F-4D97-AF65-F5344CB8AC3E}">
        <p14:creationId xmlns:p14="http://schemas.microsoft.com/office/powerpoint/2010/main" val="2847301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20</a:t>
            </a:fld>
            <a:endParaRPr lang="en-US"/>
          </a:p>
        </p:txBody>
      </p:sp>
    </p:spTree>
    <p:extLst>
      <p:ext uri="{BB962C8B-B14F-4D97-AF65-F5344CB8AC3E}">
        <p14:creationId xmlns:p14="http://schemas.microsoft.com/office/powerpoint/2010/main" val="3352598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a:t>
            </a:fld>
            <a:endParaRPr lang="en-US"/>
          </a:p>
        </p:txBody>
      </p:sp>
    </p:spTree>
    <p:extLst>
      <p:ext uri="{BB962C8B-B14F-4D97-AF65-F5344CB8AC3E}">
        <p14:creationId xmlns:p14="http://schemas.microsoft.com/office/powerpoint/2010/main" val="350920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 October, 2022</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70720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4"/>
        <p:cNvGrpSpPr/>
        <p:nvPr/>
      </p:nvGrpSpPr>
      <p:grpSpPr>
        <a:xfrm>
          <a:off x="0" y="0"/>
          <a:ext cx="0" cy="0"/>
          <a:chOff x="0" y="0"/>
          <a:chExt cx="0" cy="0"/>
        </a:xfrm>
      </p:grpSpPr>
      <p:sp>
        <p:nvSpPr>
          <p:cNvPr id="6525" name="Google Shape;6525;p75:notes"/>
          <p:cNvSpPr txBox="1">
            <a:spLocks noGrp="1"/>
          </p:cNvSpPr>
          <p:nvPr>
            <p:ph type="body" idx="1"/>
          </p:nvPr>
        </p:nvSpPr>
        <p:spPr>
          <a:xfrm>
            <a:off x="946997" y="4459526"/>
            <a:ext cx="5208482" cy="4224814"/>
          </a:xfrm>
          <a:prstGeom prst="rect">
            <a:avLst/>
          </a:prstGeom>
        </p:spPr>
        <p:txBody>
          <a:bodyPr spcFirstLastPara="1" wrap="square" lIns="94213" tIns="47094" rIns="94213" bIns="47094" anchor="t" anchorCtr="0">
            <a:noAutofit/>
          </a:bodyPr>
          <a:lstStyle/>
          <a:p>
            <a:pPr>
              <a:spcBef>
                <a:spcPts val="309"/>
              </a:spcBef>
              <a:spcAft>
                <a:spcPts val="0"/>
              </a:spcAft>
            </a:pPr>
            <a:endParaRPr dirty="0"/>
          </a:p>
        </p:txBody>
      </p:sp>
      <p:sp>
        <p:nvSpPr>
          <p:cNvPr id="6526" name="Google Shape;6526;p7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6</a:t>
            </a:fld>
            <a:endParaRPr lang="en-US"/>
          </a:p>
        </p:txBody>
      </p:sp>
    </p:spTree>
    <p:extLst>
      <p:ext uri="{BB962C8B-B14F-4D97-AF65-F5344CB8AC3E}">
        <p14:creationId xmlns:p14="http://schemas.microsoft.com/office/powerpoint/2010/main" val="272531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7</a:t>
            </a:fld>
            <a:endParaRPr lang="en-US"/>
          </a:p>
        </p:txBody>
      </p:sp>
    </p:spTree>
    <p:extLst>
      <p:ext uri="{BB962C8B-B14F-4D97-AF65-F5344CB8AC3E}">
        <p14:creationId xmlns:p14="http://schemas.microsoft.com/office/powerpoint/2010/main" val="325603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we move to a world that is more and more dependent on variable renewables, for example the diurnal cycle of PV generation, we will need energy systems that can deal with this variability. Especially in the case of heat, which often has a highly stable demand (e.g., industrial processes) but is electrifying rapidly, our systems will need some form of flexibility to deal with this. </a:t>
            </a:r>
          </a:p>
          <a:p>
            <a:pPr marL="171450" indent="-171450">
              <a:buFontTx/>
              <a:buChar char="-"/>
            </a:pPr>
            <a:endParaRPr lang="en-US" dirty="0"/>
          </a:p>
          <a:p>
            <a:pPr marL="171450" indent="-171450">
              <a:buFontTx/>
              <a:buChar char="-"/>
            </a:pPr>
            <a:r>
              <a:rPr lang="en-US" dirty="0"/>
              <a:t>What is especially important with heat is that it is often generated locally, through Natural Gas or coal, which do not burden the power systems. In the future however, as heat electrifies, this will further add a burden to our already strained T&amp;D systems. </a:t>
            </a:r>
          </a:p>
        </p:txBody>
      </p:sp>
      <p:sp>
        <p:nvSpPr>
          <p:cNvPr id="4" name="Date Placeholder 3"/>
          <p:cNvSpPr>
            <a:spLocks noGrp="1"/>
          </p:cNvSpPr>
          <p:nvPr>
            <p:ph type="dt" idx="1"/>
          </p:nvPr>
        </p:nvSpPr>
        <p:spPr/>
        <p:txBody>
          <a:bodyPr/>
          <a:lstStyle/>
          <a:p>
            <a:fld id="{1DF34805-1F01-4BDA-A8CA-FCEA2B4BC8D0}" type="datetime3">
              <a:rPr lang="en-US" smtClean="0"/>
              <a:pPr/>
              <a:t>17 October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8</a:t>
            </a:fld>
            <a:endParaRPr lang="en-US"/>
          </a:p>
        </p:txBody>
      </p:sp>
    </p:spTree>
    <p:extLst>
      <p:ext uri="{BB962C8B-B14F-4D97-AF65-F5344CB8AC3E}">
        <p14:creationId xmlns:p14="http://schemas.microsoft.com/office/powerpoint/2010/main" val="358933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US" dirty="0"/>
              <a:t>- Heat is ~50% of our final energy consumption currently, decarbonizing this will be critical to achieve climate targets. It has often been overlooked, as it also is more complex than electricity with heat of all kinds of temperatures and different media required for in various processes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 October 2022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972738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sz="1050" dirty="0">
                <a:effectLst/>
                <a:latin typeface="+mn-lt"/>
                <a:ea typeface="Times New Roman" panose="02020603050405020304" pitchFamily="18" charset="0"/>
              </a:rPr>
              <a:t>Heat is also still very fossil-based, with ~70% of heat currently produced by oil, gas or coal. The shift away from these to electrified heating will only add to our already strained power production. </a:t>
            </a:r>
            <a:endParaRPr lang="en-US" sz="1050" dirty="0">
              <a:effectLst/>
              <a:latin typeface="+mn-lt"/>
              <a:ea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 October 2022</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68608833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2.emf"/><Relationship Id="rId5" Type="http://schemas.openxmlformats.org/officeDocument/2006/relationships/tags" Target="../tags/tag29.xml"/><Relationship Id="rId10" Type="http://schemas.openxmlformats.org/officeDocument/2006/relationships/oleObject" Target="../embeddings/oleObject2.bin"/><Relationship Id="rId4" Type="http://schemas.openxmlformats.org/officeDocument/2006/relationships/tags" Target="../tags/tag28.xml"/><Relationship Id="rId9"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image" Target="../media/image5.emf"/><Relationship Id="rId2" Type="http://schemas.openxmlformats.org/officeDocument/2006/relationships/tags" Target="../tags/tag102.xml"/><Relationship Id="rId16" Type="http://schemas.openxmlformats.org/officeDocument/2006/relationships/oleObject" Target="../embeddings/oleObject9.bin"/><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slideMaster" Target="../slideMasters/slideMaster1.xml"/><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s>
</file>

<file path=ppt/slideLayouts/_rels/slideLayout100.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828.xml"/><Relationship Id="rId7" Type="http://schemas.openxmlformats.org/officeDocument/2006/relationships/tags" Target="../tags/tag832.xml"/><Relationship Id="rId2" Type="http://schemas.openxmlformats.org/officeDocument/2006/relationships/tags" Target="../tags/tag827.xml"/><Relationship Id="rId1" Type="http://schemas.openxmlformats.org/officeDocument/2006/relationships/tags" Target="../tags/tag826.xml"/><Relationship Id="rId6" Type="http://schemas.openxmlformats.org/officeDocument/2006/relationships/tags" Target="../tags/tag831.xml"/><Relationship Id="rId5" Type="http://schemas.openxmlformats.org/officeDocument/2006/relationships/tags" Target="../tags/tag830.xml"/><Relationship Id="rId10" Type="http://schemas.openxmlformats.org/officeDocument/2006/relationships/image" Target="../media/image1.emf"/><Relationship Id="rId4" Type="http://schemas.openxmlformats.org/officeDocument/2006/relationships/tags" Target="../tags/tag829.xml"/><Relationship Id="rId9" Type="http://schemas.openxmlformats.org/officeDocument/2006/relationships/oleObject" Target="../embeddings/oleObject97.bin"/></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855.xml"/><Relationship Id="rId7" Type="http://schemas.openxmlformats.org/officeDocument/2006/relationships/oleObject" Target="../embeddings/oleObject99.bin"/><Relationship Id="rId2" Type="http://schemas.openxmlformats.org/officeDocument/2006/relationships/tags" Target="../tags/tag854.xml"/><Relationship Id="rId1" Type="http://schemas.openxmlformats.org/officeDocument/2006/relationships/tags" Target="../tags/tag853.xml"/><Relationship Id="rId6" Type="http://schemas.openxmlformats.org/officeDocument/2006/relationships/slideMaster" Target="../slideMasters/slideMaster7.xml"/><Relationship Id="rId5" Type="http://schemas.openxmlformats.org/officeDocument/2006/relationships/tags" Target="../tags/tag857.xml"/><Relationship Id="rId10" Type="http://schemas.openxmlformats.org/officeDocument/2006/relationships/image" Target="../media/image11.png"/><Relationship Id="rId4" Type="http://schemas.openxmlformats.org/officeDocument/2006/relationships/tags" Target="../tags/tag856.xml"/><Relationship Id="rId9" Type="http://schemas.openxmlformats.org/officeDocument/2006/relationships/image" Target="../media/image10.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860.xml"/><Relationship Id="rId7" Type="http://schemas.openxmlformats.org/officeDocument/2006/relationships/oleObject" Target="../embeddings/oleObject100.bin"/><Relationship Id="rId2" Type="http://schemas.openxmlformats.org/officeDocument/2006/relationships/tags" Target="../tags/tag859.xml"/><Relationship Id="rId1" Type="http://schemas.openxmlformats.org/officeDocument/2006/relationships/tags" Target="../tags/tag858.xml"/><Relationship Id="rId6" Type="http://schemas.openxmlformats.org/officeDocument/2006/relationships/slideMaster" Target="../slideMasters/slideMaster7.xml"/><Relationship Id="rId5" Type="http://schemas.openxmlformats.org/officeDocument/2006/relationships/tags" Target="../tags/tag862.xml"/><Relationship Id="rId10" Type="http://schemas.openxmlformats.org/officeDocument/2006/relationships/image" Target="../media/image11.png"/><Relationship Id="rId4" Type="http://schemas.openxmlformats.org/officeDocument/2006/relationships/tags" Target="../tags/tag861.xml"/><Relationship Id="rId9"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865.xml"/><Relationship Id="rId7" Type="http://schemas.openxmlformats.org/officeDocument/2006/relationships/tags" Target="../tags/tag869.xml"/><Relationship Id="rId2" Type="http://schemas.openxmlformats.org/officeDocument/2006/relationships/tags" Target="../tags/tag864.xml"/><Relationship Id="rId1" Type="http://schemas.openxmlformats.org/officeDocument/2006/relationships/tags" Target="../tags/tag863.xml"/><Relationship Id="rId6" Type="http://schemas.openxmlformats.org/officeDocument/2006/relationships/tags" Target="../tags/tag868.xml"/><Relationship Id="rId5" Type="http://schemas.openxmlformats.org/officeDocument/2006/relationships/tags" Target="../tags/tag867.xml"/><Relationship Id="rId10" Type="http://schemas.openxmlformats.org/officeDocument/2006/relationships/image" Target="../media/image1.emf"/><Relationship Id="rId4" Type="http://schemas.openxmlformats.org/officeDocument/2006/relationships/tags" Target="../tags/tag866.xml"/><Relationship Id="rId9" Type="http://schemas.openxmlformats.org/officeDocument/2006/relationships/oleObject" Target="../embeddings/oleObject101.bin"/></Relationships>
</file>

<file path=ppt/slideLayouts/_rels/slideLayout104.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872.xml"/><Relationship Id="rId7" Type="http://schemas.openxmlformats.org/officeDocument/2006/relationships/tags" Target="../tags/tag876.xml"/><Relationship Id="rId2" Type="http://schemas.openxmlformats.org/officeDocument/2006/relationships/tags" Target="../tags/tag871.xml"/><Relationship Id="rId1" Type="http://schemas.openxmlformats.org/officeDocument/2006/relationships/tags" Target="../tags/tag870.xml"/><Relationship Id="rId6" Type="http://schemas.openxmlformats.org/officeDocument/2006/relationships/tags" Target="../tags/tag875.xml"/><Relationship Id="rId5" Type="http://schemas.openxmlformats.org/officeDocument/2006/relationships/tags" Target="../tags/tag874.xml"/><Relationship Id="rId10" Type="http://schemas.openxmlformats.org/officeDocument/2006/relationships/image" Target="../media/image1.emf"/><Relationship Id="rId4" Type="http://schemas.openxmlformats.org/officeDocument/2006/relationships/tags" Target="../tags/tag873.xml"/><Relationship Id="rId9" Type="http://schemas.openxmlformats.org/officeDocument/2006/relationships/oleObject" Target="../embeddings/oleObject102.bin"/></Relationships>
</file>

<file path=ppt/slideLayouts/_rels/slideLayout105.xml.rels><?xml version="1.0" encoding="UTF-8" standalone="yes"?>
<Relationships xmlns="http://schemas.openxmlformats.org/package/2006/relationships"><Relationship Id="rId8" Type="http://schemas.openxmlformats.org/officeDocument/2006/relationships/oleObject" Target="../embeddings/oleObject103.bin"/><Relationship Id="rId3" Type="http://schemas.openxmlformats.org/officeDocument/2006/relationships/tags" Target="../tags/tag879.xml"/><Relationship Id="rId7" Type="http://schemas.openxmlformats.org/officeDocument/2006/relationships/slideMaster" Target="../slideMasters/slideMaster7.xml"/><Relationship Id="rId2" Type="http://schemas.openxmlformats.org/officeDocument/2006/relationships/tags" Target="../tags/tag878.xml"/><Relationship Id="rId1" Type="http://schemas.openxmlformats.org/officeDocument/2006/relationships/tags" Target="../tags/tag877.xml"/><Relationship Id="rId6" Type="http://schemas.openxmlformats.org/officeDocument/2006/relationships/tags" Target="../tags/tag882.xml"/><Relationship Id="rId5" Type="http://schemas.openxmlformats.org/officeDocument/2006/relationships/tags" Target="../tags/tag881.xml"/><Relationship Id="rId4" Type="http://schemas.openxmlformats.org/officeDocument/2006/relationships/tags" Target="../tags/tag880.xml"/><Relationship Id="rId9" Type="http://schemas.openxmlformats.org/officeDocument/2006/relationships/image" Target="../media/image8.emf"/></Relationships>
</file>

<file path=ppt/slideLayouts/_rels/slideLayout106.xml.rels><?xml version="1.0" encoding="UTF-8" standalone="yes"?>
<Relationships xmlns="http://schemas.openxmlformats.org/package/2006/relationships"><Relationship Id="rId8" Type="http://schemas.openxmlformats.org/officeDocument/2006/relationships/oleObject" Target="../embeddings/oleObject104.bin"/><Relationship Id="rId3" Type="http://schemas.openxmlformats.org/officeDocument/2006/relationships/tags" Target="../tags/tag885.xml"/><Relationship Id="rId7" Type="http://schemas.openxmlformats.org/officeDocument/2006/relationships/slideMaster" Target="../slideMasters/slideMaster7.xml"/><Relationship Id="rId12" Type="http://schemas.openxmlformats.org/officeDocument/2006/relationships/image" Target="../media/image14.png"/><Relationship Id="rId2" Type="http://schemas.openxmlformats.org/officeDocument/2006/relationships/tags" Target="../tags/tag884.xml"/><Relationship Id="rId1" Type="http://schemas.openxmlformats.org/officeDocument/2006/relationships/tags" Target="../tags/tag883.xml"/><Relationship Id="rId6" Type="http://schemas.openxmlformats.org/officeDocument/2006/relationships/tags" Target="../tags/tag888.xml"/><Relationship Id="rId11" Type="http://schemas.openxmlformats.org/officeDocument/2006/relationships/image" Target="../media/image13.png"/><Relationship Id="rId5" Type="http://schemas.openxmlformats.org/officeDocument/2006/relationships/tags" Target="../tags/tag887.xml"/><Relationship Id="rId10" Type="http://schemas.openxmlformats.org/officeDocument/2006/relationships/image" Target="../media/image12.png"/><Relationship Id="rId4" Type="http://schemas.openxmlformats.org/officeDocument/2006/relationships/tags" Target="../tags/tag886.xml"/><Relationship Id="rId9" Type="http://schemas.openxmlformats.org/officeDocument/2006/relationships/image" Target="../media/image8.emf"/></Relationships>
</file>

<file path=ppt/slideLayouts/_rels/slideLayout107.xml.rels><?xml version="1.0" encoding="UTF-8" standalone="yes"?>
<Relationships xmlns="http://schemas.openxmlformats.org/package/2006/relationships"><Relationship Id="rId8" Type="http://schemas.openxmlformats.org/officeDocument/2006/relationships/oleObject" Target="../embeddings/oleObject105.bin"/><Relationship Id="rId3" Type="http://schemas.openxmlformats.org/officeDocument/2006/relationships/tags" Target="../tags/tag891.xml"/><Relationship Id="rId7" Type="http://schemas.openxmlformats.org/officeDocument/2006/relationships/slideMaster" Target="../slideMasters/slideMaster7.xml"/><Relationship Id="rId2" Type="http://schemas.openxmlformats.org/officeDocument/2006/relationships/tags" Target="../tags/tag890.xml"/><Relationship Id="rId1" Type="http://schemas.openxmlformats.org/officeDocument/2006/relationships/tags" Target="../tags/tag889.xml"/><Relationship Id="rId6" Type="http://schemas.openxmlformats.org/officeDocument/2006/relationships/tags" Target="../tags/tag894.xml"/><Relationship Id="rId5" Type="http://schemas.openxmlformats.org/officeDocument/2006/relationships/tags" Target="../tags/tag893.xml"/><Relationship Id="rId4" Type="http://schemas.openxmlformats.org/officeDocument/2006/relationships/tags" Target="../tags/tag892.xml"/><Relationship Id="rId9" Type="http://schemas.openxmlformats.org/officeDocument/2006/relationships/image" Target="../media/image8.emf"/></Relationships>
</file>

<file path=ppt/slideLayouts/_rels/slideLayout108.xml.rels><?xml version="1.0" encoding="UTF-8" standalone="yes"?>
<Relationships xmlns="http://schemas.openxmlformats.org/package/2006/relationships"><Relationship Id="rId8" Type="http://schemas.openxmlformats.org/officeDocument/2006/relationships/oleObject" Target="../embeddings/oleObject106.bin"/><Relationship Id="rId3" Type="http://schemas.openxmlformats.org/officeDocument/2006/relationships/tags" Target="../tags/tag897.xml"/><Relationship Id="rId7" Type="http://schemas.openxmlformats.org/officeDocument/2006/relationships/slideMaster" Target="../slideMasters/slideMaster7.xml"/><Relationship Id="rId2" Type="http://schemas.openxmlformats.org/officeDocument/2006/relationships/tags" Target="../tags/tag896.xml"/><Relationship Id="rId1" Type="http://schemas.openxmlformats.org/officeDocument/2006/relationships/tags" Target="../tags/tag895.xml"/><Relationship Id="rId6" Type="http://schemas.openxmlformats.org/officeDocument/2006/relationships/tags" Target="../tags/tag900.xml"/><Relationship Id="rId5" Type="http://schemas.openxmlformats.org/officeDocument/2006/relationships/tags" Target="../tags/tag899.xml"/><Relationship Id="rId4" Type="http://schemas.openxmlformats.org/officeDocument/2006/relationships/tags" Target="../tags/tag898.xml"/><Relationship Id="rId9" Type="http://schemas.openxmlformats.org/officeDocument/2006/relationships/image" Target="../media/image8.emf"/></Relationships>
</file>

<file path=ppt/slideLayouts/_rels/slideLayout109.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903.xml"/><Relationship Id="rId7" Type="http://schemas.openxmlformats.org/officeDocument/2006/relationships/tags" Target="../tags/tag907.xml"/><Relationship Id="rId2" Type="http://schemas.openxmlformats.org/officeDocument/2006/relationships/tags" Target="../tags/tag902.xml"/><Relationship Id="rId1" Type="http://schemas.openxmlformats.org/officeDocument/2006/relationships/tags" Target="../tags/tag901.xml"/><Relationship Id="rId6" Type="http://schemas.openxmlformats.org/officeDocument/2006/relationships/tags" Target="../tags/tag906.xml"/><Relationship Id="rId5" Type="http://schemas.openxmlformats.org/officeDocument/2006/relationships/tags" Target="../tags/tag905.xml"/><Relationship Id="rId10" Type="http://schemas.openxmlformats.org/officeDocument/2006/relationships/image" Target="../media/image8.emf"/><Relationship Id="rId4" Type="http://schemas.openxmlformats.org/officeDocument/2006/relationships/tags" Target="../tags/tag904.xml"/><Relationship Id="rId9" Type="http://schemas.openxmlformats.org/officeDocument/2006/relationships/oleObject" Target="../embeddings/oleObject107.bin"/></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tags" Target="../tags/tag127.xml"/><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tags" Target="../tags/tag126.xml"/><Relationship Id="rId2" Type="http://schemas.openxmlformats.org/officeDocument/2006/relationships/tags" Target="../tags/tag116.xml"/><Relationship Id="rId16" Type="http://schemas.openxmlformats.org/officeDocument/2006/relationships/image" Target="../media/image1.emf"/><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5" Type="http://schemas.openxmlformats.org/officeDocument/2006/relationships/tags" Target="../tags/tag119.xml"/><Relationship Id="rId15" Type="http://schemas.openxmlformats.org/officeDocument/2006/relationships/oleObject" Target="../embeddings/oleObject10.bin"/><Relationship Id="rId10" Type="http://schemas.openxmlformats.org/officeDocument/2006/relationships/tags" Target="../tags/tag124.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tags" Target="../tags/tag915.xml"/><Relationship Id="rId3" Type="http://schemas.openxmlformats.org/officeDocument/2006/relationships/tags" Target="../tags/tag910.xml"/><Relationship Id="rId7" Type="http://schemas.openxmlformats.org/officeDocument/2006/relationships/tags" Target="../tags/tag914.xml"/><Relationship Id="rId12" Type="http://schemas.openxmlformats.org/officeDocument/2006/relationships/image" Target="../media/image9.png"/><Relationship Id="rId2" Type="http://schemas.openxmlformats.org/officeDocument/2006/relationships/tags" Target="../tags/tag909.xml"/><Relationship Id="rId1" Type="http://schemas.openxmlformats.org/officeDocument/2006/relationships/tags" Target="../tags/tag908.xml"/><Relationship Id="rId6" Type="http://schemas.openxmlformats.org/officeDocument/2006/relationships/tags" Target="../tags/tag913.xml"/><Relationship Id="rId11" Type="http://schemas.openxmlformats.org/officeDocument/2006/relationships/image" Target="../media/image1.emf"/><Relationship Id="rId5" Type="http://schemas.openxmlformats.org/officeDocument/2006/relationships/tags" Target="../tags/tag912.xml"/><Relationship Id="rId10" Type="http://schemas.openxmlformats.org/officeDocument/2006/relationships/oleObject" Target="../embeddings/oleObject108.bin"/><Relationship Id="rId4" Type="http://schemas.openxmlformats.org/officeDocument/2006/relationships/tags" Target="../tags/tag911.xml"/><Relationship Id="rId9"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8" Type="http://schemas.openxmlformats.org/officeDocument/2006/relationships/tags" Target="../tags/tag923.xml"/><Relationship Id="rId3" Type="http://schemas.openxmlformats.org/officeDocument/2006/relationships/tags" Target="../tags/tag918.xml"/><Relationship Id="rId7" Type="http://schemas.openxmlformats.org/officeDocument/2006/relationships/tags" Target="../tags/tag922.xml"/><Relationship Id="rId12" Type="http://schemas.openxmlformats.org/officeDocument/2006/relationships/image" Target="../media/image9.png"/><Relationship Id="rId2" Type="http://schemas.openxmlformats.org/officeDocument/2006/relationships/tags" Target="../tags/tag917.xml"/><Relationship Id="rId1" Type="http://schemas.openxmlformats.org/officeDocument/2006/relationships/tags" Target="../tags/tag916.xml"/><Relationship Id="rId6" Type="http://schemas.openxmlformats.org/officeDocument/2006/relationships/tags" Target="../tags/tag921.xml"/><Relationship Id="rId11" Type="http://schemas.openxmlformats.org/officeDocument/2006/relationships/image" Target="../media/image1.emf"/><Relationship Id="rId5" Type="http://schemas.openxmlformats.org/officeDocument/2006/relationships/tags" Target="../tags/tag920.xml"/><Relationship Id="rId10" Type="http://schemas.openxmlformats.org/officeDocument/2006/relationships/oleObject" Target="../embeddings/oleObject109.bin"/><Relationship Id="rId4" Type="http://schemas.openxmlformats.org/officeDocument/2006/relationships/tags" Target="../tags/tag919.xml"/><Relationship Id="rId9"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8" Type="http://schemas.openxmlformats.org/officeDocument/2006/relationships/tags" Target="../tags/tag931.xml"/><Relationship Id="rId3" Type="http://schemas.openxmlformats.org/officeDocument/2006/relationships/tags" Target="../tags/tag926.xml"/><Relationship Id="rId7" Type="http://schemas.openxmlformats.org/officeDocument/2006/relationships/tags" Target="../tags/tag930.xml"/><Relationship Id="rId12" Type="http://schemas.openxmlformats.org/officeDocument/2006/relationships/image" Target="../media/image9.png"/><Relationship Id="rId2" Type="http://schemas.openxmlformats.org/officeDocument/2006/relationships/tags" Target="../tags/tag925.xml"/><Relationship Id="rId1" Type="http://schemas.openxmlformats.org/officeDocument/2006/relationships/tags" Target="../tags/tag924.xml"/><Relationship Id="rId6" Type="http://schemas.openxmlformats.org/officeDocument/2006/relationships/tags" Target="../tags/tag929.xml"/><Relationship Id="rId11" Type="http://schemas.openxmlformats.org/officeDocument/2006/relationships/image" Target="../media/image1.emf"/><Relationship Id="rId5" Type="http://schemas.openxmlformats.org/officeDocument/2006/relationships/tags" Target="../tags/tag928.xml"/><Relationship Id="rId10" Type="http://schemas.openxmlformats.org/officeDocument/2006/relationships/oleObject" Target="../embeddings/oleObject110.bin"/><Relationship Id="rId4" Type="http://schemas.openxmlformats.org/officeDocument/2006/relationships/tags" Target="../tags/tag927.xml"/><Relationship Id="rId9"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8" Type="http://schemas.openxmlformats.org/officeDocument/2006/relationships/tags" Target="../tags/tag939.xml"/><Relationship Id="rId3" Type="http://schemas.openxmlformats.org/officeDocument/2006/relationships/tags" Target="../tags/tag934.xml"/><Relationship Id="rId7" Type="http://schemas.openxmlformats.org/officeDocument/2006/relationships/tags" Target="../tags/tag938.xml"/><Relationship Id="rId12" Type="http://schemas.openxmlformats.org/officeDocument/2006/relationships/image" Target="../media/image9.png"/><Relationship Id="rId2" Type="http://schemas.openxmlformats.org/officeDocument/2006/relationships/tags" Target="../tags/tag933.xml"/><Relationship Id="rId1" Type="http://schemas.openxmlformats.org/officeDocument/2006/relationships/tags" Target="../tags/tag932.xml"/><Relationship Id="rId6" Type="http://schemas.openxmlformats.org/officeDocument/2006/relationships/tags" Target="../tags/tag937.xml"/><Relationship Id="rId11" Type="http://schemas.openxmlformats.org/officeDocument/2006/relationships/image" Target="../media/image5.emf"/><Relationship Id="rId5" Type="http://schemas.openxmlformats.org/officeDocument/2006/relationships/tags" Target="../tags/tag936.xml"/><Relationship Id="rId10" Type="http://schemas.openxmlformats.org/officeDocument/2006/relationships/oleObject" Target="../embeddings/oleObject111.bin"/><Relationship Id="rId4" Type="http://schemas.openxmlformats.org/officeDocument/2006/relationships/tags" Target="../tags/tag935.xml"/><Relationship Id="rId9"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8" Type="http://schemas.openxmlformats.org/officeDocument/2006/relationships/tags" Target="../tags/tag947.xml"/><Relationship Id="rId3" Type="http://schemas.openxmlformats.org/officeDocument/2006/relationships/tags" Target="../tags/tag942.xml"/><Relationship Id="rId7" Type="http://schemas.openxmlformats.org/officeDocument/2006/relationships/tags" Target="../tags/tag946.xml"/><Relationship Id="rId12" Type="http://schemas.openxmlformats.org/officeDocument/2006/relationships/image" Target="../media/image9.png"/><Relationship Id="rId2" Type="http://schemas.openxmlformats.org/officeDocument/2006/relationships/tags" Target="../tags/tag941.xml"/><Relationship Id="rId1" Type="http://schemas.openxmlformats.org/officeDocument/2006/relationships/tags" Target="../tags/tag940.xml"/><Relationship Id="rId6" Type="http://schemas.openxmlformats.org/officeDocument/2006/relationships/tags" Target="../tags/tag945.xml"/><Relationship Id="rId11" Type="http://schemas.openxmlformats.org/officeDocument/2006/relationships/image" Target="../media/image1.emf"/><Relationship Id="rId5" Type="http://schemas.openxmlformats.org/officeDocument/2006/relationships/tags" Target="../tags/tag944.xml"/><Relationship Id="rId10" Type="http://schemas.openxmlformats.org/officeDocument/2006/relationships/oleObject" Target="../embeddings/oleObject112.bin"/><Relationship Id="rId4" Type="http://schemas.openxmlformats.org/officeDocument/2006/relationships/tags" Target="../tags/tag943.xml"/><Relationship Id="rId9"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8" Type="http://schemas.openxmlformats.org/officeDocument/2006/relationships/oleObject" Target="../embeddings/oleObject113.bin"/><Relationship Id="rId3" Type="http://schemas.openxmlformats.org/officeDocument/2006/relationships/tags" Target="../tags/tag950.xml"/><Relationship Id="rId7" Type="http://schemas.openxmlformats.org/officeDocument/2006/relationships/slideMaster" Target="../slideMasters/slideMaster7.xml"/><Relationship Id="rId2" Type="http://schemas.openxmlformats.org/officeDocument/2006/relationships/tags" Target="../tags/tag949.xml"/><Relationship Id="rId1" Type="http://schemas.openxmlformats.org/officeDocument/2006/relationships/tags" Target="../tags/tag948.xml"/><Relationship Id="rId6" Type="http://schemas.openxmlformats.org/officeDocument/2006/relationships/tags" Target="../tags/tag953.xml"/><Relationship Id="rId5" Type="http://schemas.openxmlformats.org/officeDocument/2006/relationships/tags" Target="../tags/tag952.xml"/><Relationship Id="rId10" Type="http://schemas.openxmlformats.org/officeDocument/2006/relationships/image" Target="../media/image9.png"/><Relationship Id="rId4" Type="http://schemas.openxmlformats.org/officeDocument/2006/relationships/tags" Target="../tags/tag951.xml"/><Relationship Id="rId9" Type="http://schemas.openxmlformats.org/officeDocument/2006/relationships/image" Target="../media/image8.emf"/></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956.xml"/><Relationship Id="rId7" Type="http://schemas.openxmlformats.org/officeDocument/2006/relationships/image" Target="../media/image8.emf"/><Relationship Id="rId2" Type="http://schemas.openxmlformats.org/officeDocument/2006/relationships/tags" Target="../tags/tag955.xml"/><Relationship Id="rId1" Type="http://schemas.openxmlformats.org/officeDocument/2006/relationships/tags" Target="../tags/tag954.xml"/><Relationship Id="rId6" Type="http://schemas.openxmlformats.org/officeDocument/2006/relationships/oleObject" Target="../embeddings/oleObject114.bin"/><Relationship Id="rId5" Type="http://schemas.openxmlformats.org/officeDocument/2006/relationships/slideMaster" Target="../slideMasters/slideMaster7.xml"/><Relationship Id="rId4" Type="http://schemas.openxmlformats.org/officeDocument/2006/relationships/tags" Target="../tags/tag957.xml"/></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59.xml"/><Relationship Id="rId1" Type="http://schemas.openxmlformats.org/officeDocument/2006/relationships/tags" Target="../tags/tag958.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15.bin"/></Relationships>
</file>

<file path=ppt/slideLayouts/_rels/slideLayout118.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962.xml"/><Relationship Id="rId7" Type="http://schemas.openxmlformats.org/officeDocument/2006/relationships/tags" Target="../tags/tag966.xml"/><Relationship Id="rId2" Type="http://schemas.openxmlformats.org/officeDocument/2006/relationships/tags" Target="../tags/tag961.xml"/><Relationship Id="rId1" Type="http://schemas.openxmlformats.org/officeDocument/2006/relationships/tags" Target="../tags/tag960.xml"/><Relationship Id="rId6" Type="http://schemas.openxmlformats.org/officeDocument/2006/relationships/tags" Target="../tags/tag965.xml"/><Relationship Id="rId5" Type="http://schemas.openxmlformats.org/officeDocument/2006/relationships/tags" Target="../tags/tag964.xml"/><Relationship Id="rId10" Type="http://schemas.openxmlformats.org/officeDocument/2006/relationships/image" Target="../media/image1.emf"/><Relationship Id="rId4" Type="http://schemas.openxmlformats.org/officeDocument/2006/relationships/tags" Target="../tags/tag963.xml"/><Relationship Id="rId9" Type="http://schemas.openxmlformats.org/officeDocument/2006/relationships/oleObject" Target="../embeddings/oleObject116.bin"/></Relationships>
</file>

<file path=ppt/slideLayouts/_rels/slideLayout119.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969.xml"/><Relationship Id="rId7" Type="http://schemas.openxmlformats.org/officeDocument/2006/relationships/tags" Target="../tags/tag973.xml"/><Relationship Id="rId2" Type="http://schemas.openxmlformats.org/officeDocument/2006/relationships/tags" Target="../tags/tag968.xml"/><Relationship Id="rId1" Type="http://schemas.openxmlformats.org/officeDocument/2006/relationships/tags" Target="../tags/tag967.xml"/><Relationship Id="rId6" Type="http://schemas.openxmlformats.org/officeDocument/2006/relationships/tags" Target="../tags/tag972.xml"/><Relationship Id="rId5" Type="http://schemas.openxmlformats.org/officeDocument/2006/relationships/tags" Target="../tags/tag971.xml"/><Relationship Id="rId10" Type="http://schemas.openxmlformats.org/officeDocument/2006/relationships/image" Target="../media/image1.emf"/><Relationship Id="rId4" Type="http://schemas.openxmlformats.org/officeDocument/2006/relationships/tags" Target="../tags/tag970.xml"/><Relationship Id="rId9" Type="http://schemas.openxmlformats.org/officeDocument/2006/relationships/oleObject" Target="../embeddings/oleObject117.bin"/></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996.xml"/><Relationship Id="rId7" Type="http://schemas.openxmlformats.org/officeDocument/2006/relationships/oleObject" Target="../embeddings/oleObject119.bin"/><Relationship Id="rId2" Type="http://schemas.openxmlformats.org/officeDocument/2006/relationships/tags" Target="../tags/tag995.xml"/><Relationship Id="rId1" Type="http://schemas.openxmlformats.org/officeDocument/2006/relationships/tags" Target="../tags/tag994.xml"/><Relationship Id="rId6" Type="http://schemas.openxmlformats.org/officeDocument/2006/relationships/slideMaster" Target="../slideMasters/slideMaster8.xml"/><Relationship Id="rId5" Type="http://schemas.openxmlformats.org/officeDocument/2006/relationships/tags" Target="../tags/tag998.xml"/><Relationship Id="rId10" Type="http://schemas.openxmlformats.org/officeDocument/2006/relationships/image" Target="../media/image24.png"/><Relationship Id="rId4" Type="http://schemas.openxmlformats.org/officeDocument/2006/relationships/tags" Target="../tags/tag997.xml"/><Relationship Id="rId9" Type="http://schemas.openxmlformats.org/officeDocument/2006/relationships/image" Target="../media/image23.png"/></Relationships>
</file>

<file path=ppt/slideLayouts/_rels/slideLayout121.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1001.xml"/><Relationship Id="rId7" Type="http://schemas.openxmlformats.org/officeDocument/2006/relationships/tags" Target="../tags/tag1005.xml"/><Relationship Id="rId2" Type="http://schemas.openxmlformats.org/officeDocument/2006/relationships/tags" Target="../tags/tag1000.xml"/><Relationship Id="rId1" Type="http://schemas.openxmlformats.org/officeDocument/2006/relationships/tags" Target="../tags/tag999.xml"/><Relationship Id="rId6" Type="http://schemas.openxmlformats.org/officeDocument/2006/relationships/tags" Target="../tags/tag1004.xml"/><Relationship Id="rId5" Type="http://schemas.openxmlformats.org/officeDocument/2006/relationships/tags" Target="../tags/tag1003.xml"/><Relationship Id="rId10" Type="http://schemas.openxmlformats.org/officeDocument/2006/relationships/image" Target="../media/image1.emf"/><Relationship Id="rId4" Type="http://schemas.openxmlformats.org/officeDocument/2006/relationships/tags" Target="../tags/tag1002.xml"/><Relationship Id="rId9" Type="http://schemas.openxmlformats.org/officeDocument/2006/relationships/oleObject" Target="../embeddings/oleObject120.bin"/></Relationships>
</file>

<file path=ppt/slideLayouts/_rels/slideLayout122.xml.rels><?xml version="1.0" encoding="UTF-8" standalone="yes"?>
<Relationships xmlns="http://schemas.openxmlformats.org/package/2006/relationships"><Relationship Id="rId8" Type="http://schemas.openxmlformats.org/officeDocument/2006/relationships/oleObject" Target="../embeddings/oleObject121.bin"/><Relationship Id="rId3" Type="http://schemas.openxmlformats.org/officeDocument/2006/relationships/tags" Target="../tags/tag1008.xml"/><Relationship Id="rId7" Type="http://schemas.openxmlformats.org/officeDocument/2006/relationships/slideMaster" Target="../slideMasters/slideMaster8.xml"/><Relationship Id="rId2" Type="http://schemas.openxmlformats.org/officeDocument/2006/relationships/tags" Target="../tags/tag1007.xml"/><Relationship Id="rId1" Type="http://schemas.openxmlformats.org/officeDocument/2006/relationships/tags" Target="../tags/tag1006.xml"/><Relationship Id="rId6" Type="http://schemas.openxmlformats.org/officeDocument/2006/relationships/tags" Target="../tags/tag1011.xml"/><Relationship Id="rId5" Type="http://schemas.openxmlformats.org/officeDocument/2006/relationships/tags" Target="../tags/tag1010.xml"/><Relationship Id="rId4" Type="http://schemas.openxmlformats.org/officeDocument/2006/relationships/tags" Target="../tags/tag1009.xml"/><Relationship Id="rId9" Type="http://schemas.openxmlformats.org/officeDocument/2006/relationships/image" Target="../media/image8.emf"/></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014.xml"/><Relationship Id="rId7" Type="http://schemas.openxmlformats.org/officeDocument/2006/relationships/image" Target="../media/image8.emf"/><Relationship Id="rId2" Type="http://schemas.openxmlformats.org/officeDocument/2006/relationships/tags" Target="../tags/tag1013.xml"/><Relationship Id="rId1" Type="http://schemas.openxmlformats.org/officeDocument/2006/relationships/tags" Target="../tags/tag1012.xml"/><Relationship Id="rId6" Type="http://schemas.openxmlformats.org/officeDocument/2006/relationships/oleObject" Target="../embeddings/oleObject122.bin"/><Relationship Id="rId5" Type="http://schemas.openxmlformats.org/officeDocument/2006/relationships/slideMaster" Target="../slideMasters/slideMaster8.xml"/><Relationship Id="rId4" Type="http://schemas.openxmlformats.org/officeDocument/2006/relationships/tags" Target="../tags/tag1015.xml"/></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17.xml"/><Relationship Id="rId1" Type="http://schemas.openxmlformats.org/officeDocument/2006/relationships/tags" Target="../tags/tag1016.xml"/><Relationship Id="rId6" Type="http://schemas.openxmlformats.org/officeDocument/2006/relationships/image" Target="../media/image25.png"/><Relationship Id="rId5" Type="http://schemas.openxmlformats.org/officeDocument/2006/relationships/image" Target="../media/image8.emf"/><Relationship Id="rId4" Type="http://schemas.openxmlformats.org/officeDocument/2006/relationships/oleObject" Target="../embeddings/oleObject123.bin"/></Relationships>
</file>

<file path=ppt/slideLayouts/_rels/slideLayout125.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1020.xml"/><Relationship Id="rId7" Type="http://schemas.openxmlformats.org/officeDocument/2006/relationships/tags" Target="../tags/tag1024.xml"/><Relationship Id="rId2" Type="http://schemas.openxmlformats.org/officeDocument/2006/relationships/tags" Target="../tags/tag1019.xml"/><Relationship Id="rId1" Type="http://schemas.openxmlformats.org/officeDocument/2006/relationships/tags" Target="../tags/tag1018.xml"/><Relationship Id="rId6" Type="http://schemas.openxmlformats.org/officeDocument/2006/relationships/tags" Target="../tags/tag1023.xml"/><Relationship Id="rId5" Type="http://schemas.openxmlformats.org/officeDocument/2006/relationships/tags" Target="../tags/tag1022.xml"/><Relationship Id="rId10" Type="http://schemas.openxmlformats.org/officeDocument/2006/relationships/image" Target="../media/image1.emf"/><Relationship Id="rId4" Type="http://schemas.openxmlformats.org/officeDocument/2006/relationships/tags" Target="../tags/tag1021.xml"/><Relationship Id="rId9" Type="http://schemas.openxmlformats.org/officeDocument/2006/relationships/oleObject" Target="../embeddings/oleObject124.bin"/></Relationships>
</file>

<file path=ppt/slideLayouts/_rels/slideLayout126.xml.rels><?xml version="1.0" encoding="UTF-8" standalone="yes"?>
<Relationships xmlns="http://schemas.openxmlformats.org/package/2006/relationships"><Relationship Id="rId8" Type="http://schemas.openxmlformats.org/officeDocument/2006/relationships/tags" Target="../tags/tag1032.xml"/><Relationship Id="rId13" Type="http://schemas.openxmlformats.org/officeDocument/2006/relationships/image" Target="../media/image27.png"/><Relationship Id="rId3" Type="http://schemas.openxmlformats.org/officeDocument/2006/relationships/tags" Target="../tags/tag1027.xml"/><Relationship Id="rId7" Type="http://schemas.openxmlformats.org/officeDocument/2006/relationships/tags" Target="../tags/tag1031.xml"/><Relationship Id="rId12" Type="http://schemas.openxmlformats.org/officeDocument/2006/relationships/image" Target="../media/image26.png"/><Relationship Id="rId2" Type="http://schemas.openxmlformats.org/officeDocument/2006/relationships/tags" Target="../tags/tag1026.xml"/><Relationship Id="rId1" Type="http://schemas.openxmlformats.org/officeDocument/2006/relationships/tags" Target="../tags/tag1025.xml"/><Relationship Id="rId6" Type="http://schemas.openxmlformats.org/officeDocument/2006/relationships/tags" Target="../tags/tag1030.xml"/><Relationship Id="rId11" Type="http://schemas.openxmlformats.org/officeDocument/2006/relationships/image" Target="../media/image1.emf"/><Relationship Id="rId5" Type="http://schemas.openxmlformats.org/officeDocument/2006/relationships/tags" Target="../tags/tag1029.xml"/><Relationship Id="rId10" Type="http://schemas.openxmlformats.org/officeDocument/2006/relationships/oleObject" Target="../embeddings/oleObject125.bin"/><Relationship Id="rId4" Type="http://schemas.openxmlformats.org/officeDocument/2006/relationships/tags" Target="../tags/tag1028.xml"/><Relationship Id="rId9"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055.xml"/><Relationship Id="rId7" Type="http://schemas.openxmlformats.org/officeDocument/2006/relationships/oleObject" Target="../embeddings/oleObject127.bin"/><Relationship Id="rId2" Type="http://schemas.openxmlformats.org/officeDocument/2006/relationships/tags" Target="../tags/tag1054.xml"/><Relationship Id="rId1" Type="http://schemas.openxmlformats.org/officeDocument/2006/relationships/tags" Target="../tags/tag1053.xml"/><Relationship Id="rId6" Type="http://schemas.openxmlformats.org/officeDocument/2006/relationships/slideMaster" Target="../slideMasters/slideMaster9.xml"/><Relationship Id="rId5" Type="http://schemas.openxmlformats.org/officeDocument/2006/relationships/tags" Target="../tags/tag1057.xml"/><Relationship Id="rId10" Type="http://schemas.openxmlformats.org/officeDocument/2006/relationships/image" Target="../media/image11.png"/><Relationship Id="rId4" Type="http://schemas.openxmlformats.org/officeDocument/2006/relationships/tags" Target="../tags/tag1056.xml"/><Relationship Id="rId9" Type="http://schemas.openxmlformats.org/officeDocument/2006/relationships/image" Target="../media/image10.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060.xml"/><Relationship Id="rId7" Type="http://schemas.openxmlformats.org/officeDocument/2006/relationships/oleObject" Target="../embeddings/oleObject128.bin"/><Relationship Id="rId2" Type="http://schemas.openxmlformats.org/officeDocument/2006/relationships/tags" Target="../tags/tag1059.xml"/><Relationship Id="rId1" Type="http://schemas.openxmlformats.org/officeDocument/2006/relationships/tags" Target="../tags/tag1058.xml"/><Relationship Id="rId6" Type="http://schemas.openxmlformats.org/officeDocument/2006/relationships/slideMaster" Target="../slideMasters/slideMaster9.xml"/><Relationship Id="rId5" Type="http://schemas.openxmlformats.org/officeDocument/2006/relationships/tags" Target="../tags/tag1062.xml"/><Relationship Id="rId10" Type="http://schemas.openxmlformats.org/officeDocument/2006/relationships/image" Target="../media/image11.png"/><Relationship Id="rId4" Type="http://schemas.openxmlformats.org/officeDocument/2006/relationships/tags" Target="../tags/tag1061.xml"/><Relationship Id="rId9" Type="http://schemas.openxmlformats.org/officeDocument/2006/relationships/image" Target="../media/image10.png"/></Relationships>
</file>

<file path=ppt/slideLayouts/_rels/slideLayout129.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065.xml"/><Relationship Id="rId7" Type="http://schemas.openxmlformats.org/officeDocument/2006/relationships/tags" Target="../tags/tag1069.xml"/><Relationship Id="rId2" Type="http://schemas.openxmlformats.org/officeDocument/2006/relationships/tags" Target="../tags/tag1064.xml"/><Relationship Id="rId1" Type="http://schemas.openxmlformats.org/officeDocument/2006/relationships/tags" Target="../tags/tag1063.xml"/><Relationship Id="rId6" Type="http://schemas.openxmlformats.org/officeDocument/2006/relationships/tags" Target="../tags/tag1068.xml"/><Relationship Id="rId5" Type="http://schemas.openxmlformats.org/officeDocument/2006/relationships/tags" Target="../tags/tag1067.xml"/><Relationship Id="rId10" Type="http://schemas.openxmlformats.org/officeDocument/2006/relationships/image" Target="../media/image1.emf"/><Relationship Id="rId4" Type="http://schemas.openxmlformats.org/officeDocument/2006/relationships/tags" Target="../tags/tag1066.xml"/><Relationship Id="rId9" Type="http://schemas.openxmlformats.org/officeDocument/2006/relationships/oleObject" Target="../embeddings/oleObject129.bin"/></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slideMaster" Target="../slideMasters/slideMaster1.xml"/><Relationship Id="rId4" Type="http://schemas.openxmlformats.org/officeDocument/2006/relationships/tags" Target="../tags/tag138.xml"/></Relationships>
</file>

<file path=ppt/slideLayouts/_rels/slideLayout130.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072.xml"/><Relationship Id="rId7" Type="http://schemas.openxmlformats.org/officeDocument/2006/relationships/tags" Target="../tags/tag1076.xml"/><Relationship Id="rId2" Type="http://schemas.openxmlformats.org/officeDocument/2006/relationships/tags" Target="../tags/tag1071.xml"/><Relationship Id="rId1" Type="http://schemas.openxmlformats.org/officeDocument/2006/relationships/tags" Target="../tags/tag1070.xml"/><Relationship Id="rId6" Type="http://schemas.openxmlformats.org/officeDocument/2006/relationships/tags" Target="../tags/tag1075.xml"/><Relationship Id="rId5" Type="http://schemas.openxmlformats.org/officeDocument/2006/relationships/tags" Target="../tags/tag1074.xml"/><Relationship Id="rId10" Type="http://schemas.openxmlformats.org/officeDocument/2006/relationships/image" Target="../media/image1.emf"/><Relationship Id="rId4" Type="http://schemas.openxmlformats.org/officeDocument/2006/relationships/tags" Target="../tags/tag1073.xml"/><Relationship Id="rId9" Type="http://schemas.openxmlformats.org/officeDocument/2006/relationships/oleObject" Target="../embeddings/oleObject130.bin"/></Relationships>
</file>

<file path=ppt/slideLayouts/_rels/slideLayout131.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tags" Target="../tags/tag1079.xml"/><Relationship Id="rId7" Type="http://schemas.openxmlformats.org/officeDocument/2006/relationships/slideMaster" Target="../slideMasters/slideMaster9.xml"/><Relationship Id="rId2" Type="http://schemas.openxmlformats.org/officeDocument/2006/relationships/tags" Target="../tags/tag1078.xml"/><Relationship Id="rId1" Type="http://schemas.openxmlformats.org/officeDocument/2006/relationships/tags" Target="../tags/tag1077.xml"/><Relationship Id="rId6" Type="http://schemas.openxmlformats.org/officeDocument/2006/relationships/tags" Target="../tags/tag1082.xml"/><Relationship Id="rId5" Type="http://schemas.openxmlformats.org/officeDocument/2006/relationships/tags" Target="../tags/tag1081.xml"/><Relationship Id="rId4" Type="http://schemas.openxmlformats.org/officeDocument/2006/relationships/tags" Target="../tags/tag1080.xml"/><Relationship Id="rId9" Type="http://schemas.openxmlformats.org/officeDocument/2006/relationships/image" Target="../media/image8.emf"/></Relationships>
</file>

<file path=ppt/slideLayouts/_rels/slideLayout132.xml.rels><?xml version="1.0" encoding="UTF-8" standalone="yes"?>
<Relationships xmlns="http://schemas.openxmlformats.org/package/2006/relationships"><Relationship Id="rId8" Type="http://schemas.openxmlformats.org/officeDocument/2006/relationships/oleObject" Target="../embeddings/oleObject132.bin"/><Relationship Id="rId3" Type="http://schemas.openxmlformats.org/officeDocument/2006/relationships/tags" Target="../tags/tag1085.xml"/><Relationship Id="rId7" Type="http://schemas.openxmlformats.org/officeDocument/2006/relationships/slideMaster" Target="../slideMasters/slideMaster9.xml"/><Relationship Id="rId12" Type="http://schemas.openxmlformats.org/officeDocument/2006/relationships/image" Target="../media/image14.png"/><Relationship Id="rId2" Type="http://schemas.openxmlformats.org/officeDocument/2006/relationships/tags" Target="../tags/tag1084.xml"/><Relationship Id="rId1" Type="http://schemas.openxmlformats.org/officeDocument/2006/relationships/tags" Target="../tags/tag1083.xml"/><Relationship Id="rId6" Type="http://schemas.openxmlformats.org/officeDocument/2006/relationships/tags" Target="../tags/tag1088.xml"/><Relationship Id="rId11" Type="http://schemas.openxmlformats.org/officeDocument/2006/relationships/image" Target="../media/image13.png"/><Relationship Id="rId5" Type="http://schemas.openxmlformats.org/officeDocument/2006/relationships/tags" Target="../tags/tag1087.xml"/><Relationship Id="rId10" Type="http://schemas.openxmlformats.org/officeDocument/2006/relationships/image" Target="../media/image12.png"/><Relationship Id="rId4" Type="http://schemas.openxmlformats.org/officeDocument/2006/relationships/tags" Target="../tags/tag1086.xml"/><Relationship Id="rId9" Type="http://schemas.openxmlformats.org/officeDocument/2006/relationships/image" Target="../media/image8.emf"/></Relationships>
</file>

<file path=ppt/slideLayouts/_rels/slideLayout133.xml.rels><?xml version="1.0" encoding="UTF-8" standalone="yes"?>
<Relationships xmlns="http://schemas.openxmlformats.org/package/2006/relationships"><Relationship Id="rId8" Type="http://schemas.openxmlformats.org/officeDocument/2006/relationships/oleObject" Target="../embeddings/oleObject133.bin"/><Relationship Id="rId3" Type="http://schemas.openxmlformats.org/officeDocument/2006/relationships/tags" Target="../tags/tag1091.xml"/><Relationship Id="rId7" Type="http://schemas.openxmlformats.org/officeDocument/2006/relationships/slideMaster" Target="../slideMasters/slideMaster9.xml"/><Relationship Id="rId2" Type="http://schemas.openxmlformats.org/officeDocument/2006/relationships/tags" Target="../tags/tag1090.xml"/><Relationship Id="rId1" Type="http://schemas.openxmlformats.org/officeDocument/2006/relationships/tags" Target="../tags/tag1089.xml"/><Relationship Id="rId6" Type="http://schemas.openxmlformats.org/officeDocument/2006/relationships/tags" Target="../tags/tag1094.xml"/><Relationship Id="rId5" Type="http://schemas.openxmlformats.org/officeDocument/2006/relationships/tags" Target="../tags/tag1093.xml"/><Relationship Id="rId4" Type="http://schemas.openxmlformats.org/officeDocument/2006/relationships/tags" Target="../tags/tag1092.xml"/><Relationship Id="rId9" Type="http://schemas.openxmlformats.org/officeDocument/2006/relationships/image" Target="../media/image8.emf"/></Relationships>
</file>

<file path=ppt/slideLayouts/_rels/slideLayout134.xml.rels><?xml version="1.0" encoding="UTF-8" standalone="yes"?>
<Relationships xmlns="http://schemas.openxmlformats.org/package/2006/relationships"><Relationship Id="rId8" Type="http://schemas.openxmlformats.org/officeDocument/2006/relationships/oleObject" Target="../embeddings/oleObject134.bin"/><Relationship Id="rId3" Type="http://schemas.openxmlformats.org/officeDocument/2006/relationships/tags" Target="../tags/tag1097.xml"/><Relationship Id="rId7" Type="http://schemas.openxmlformats.org/officeDocument/2006/relationships/slideMaster" Target="../slideMasters/slideMaster9.xml"/><Relationship Id="rId2" Type="http://schemas.openxmlformats.org/officeDocument/2006/relationships/tags" Target="../tags/tag1096.xml"/><Relationship Id="rId1" Type="http://schemas.openxmlformats.org/officeDocument/2006/relationships/tags" Target="../tags/tag1095.xml"/><Relationship Id="rId6" Type="http://schemas.openxmlformats.org/officeDocument/2006/relationships/tags" Target="../tags/tag1100.xml"/><Relationship Id="rId5" Type="http://schemas.openxmlformats.org/officeDocument/2006/relationships/tags" Target="../tags/tag1099.xml"/><Relationship Id="rId4" Type="http://schemas.openxmlformats.org/officeDocument/2006/relationships/tags" Target="../tags/tag1098.xml"/><Relationship Id="rId9" Type="http://schemas.openxmlformats.org/officeDocument/2006/relationships/image" Target="../media/image8.emf"/></Relationships>
</file>

<file path=ppt/slideLayouts/_rels/slideLayout135.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103.xml"/><Relationship Id="rId7" Type="http://schemas.openxmlformats.org/officeDocument/2006/relationships/tags" Target="../tags/tag1107.xml"/><Relationship Id="rId2" Type="http://schemas.openxmlformats.org/officeDocument/2006/relationships/tags" Target="../tags/tag1102.xml"/><Relationship Id="rId1" Type="http://schemas.openxmlformats.org/officeDocument/2006/relationships/tags" Target="../tags/tag1101.xml"/><Relationship Id="rId6" Type="http://schemas.openxmlformats.org/officeDocument/2006/relationships/tags" Target="../tags/tag1106.xml"/><Relationship Id="rId5" Type="http://schemas.openxmlformats.org/officeDocument/2006/relationships/tags" Target="../tags/tag1105.xml"/><Relationship Id="rId10" Type="http://schemas.openxmlformats.org/officeDocument/2006/relationships/image" Target="../media/image8.emf"/><Relationship Id="rId4" Type="http://schemas.openxmlformats.org/officeDocument/2006/relationships/tags" Target="../tags/tag1104.xml"/><Relationship Id="rId9" Type="http://schemas.openxmlformats.org/officeDocument/2006/relationships/oleObject" Target="../embeddings/oleObject135.bin"/></Relationships>
</file>

<file path=ppt/slideLayouts/_rels/slideLayout136.xml.rels><?xml version="1.0" encoding="UTF-8" standalone="yes"?>
<Relationships xmlns="http://schemas.openxmlformats.org/package/2006/relationships"><Relationship Id="rId8" Type="http://schemas.openxmlformats.org/officeDocument/2006/relationships/tags" Target="../tags/tag1115.xml"/><Relationship Id="rId3" Type="http://schemas.openxmlformats.org/officeDocument/2006/relationships/tags" Target="../tags/tag1110.xml"/><Relationship Id="rId7" Type="http://schemas.openxmlformats.org/officeDocument/2006/relationships/tags" Target="../tags/tag1114.xml"/><Relationship Id="rId12" Type="http://schemas.openxmlformats.org/officeDocument/2006/relationships/image" Target="../media/image9.png"/><Relationship Id="rId2" Type="http://schemas.openxmlformats.org/officeDocument/2006/relationships/tags" Target="../tags/tag1109.xml"/><Relationship Id="rId1" Type="http://schemas.openxmlformats.org/officeDocument/2006/relationships/tags" Target="../tags/tag1108.xml"/><Relationship Id="rId6" Type="http://schemas.openxmlformats.org/officeDocument/2006/relationships/tags" Target="../tags/tag1113.xml"/><Relationship Id="rId11" Type="http://schemas.openxmlformats.org/officeDocument/2006/relationships/image" Target="../media/image1.emf"/><Relationship Id="rId5" Type="http://schemas.openxmlformats.org/officeDocument/2006/relationships/tags" Target="../tags/tag1112.xml"/><Relationship Id="rId10" Type="http://schemas.openxmlformats.org/officeDocument/2006/relationships/oleObject" Target="../embeddings/oleObject136.bin"/><Relationship Id="rId4" Type="http://schemas.openxmlformats.org/officeDocument/2006/relationships/tags" Target="../tags/tag1111.xml"/><Relationship Id="rId9"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8" Type="http://schemas.openxmlformats.org/officeDocument/2006/relationships/tags" Target="../tags/tag1123.xml"/><Relationship Id="rId3" Type="http://schemas.openxmlformats.org/officeDocument/2006/relationships/tags" Target="../tags/tag1118.xml"/><Relationship Id="rId7" Type="http://schemas.openxmlformats.org/officeDocument/2006/relationships/tags" Target="../tags/tag1122.xml"/><Relationship Id="rId12" Type="http://schemas.openxmlformats.org/officeDocument/2006/relationships/image" Target="../media/image9.png"/><Relationship Id="rId2" Type="http://schemas.openxmlformats.org/officeDocument/2006/relationships/tags" Target="../tags/tag1117.xml"/><Relationship Id="rId1" Type="http://schemas.openxmlformats.org/officeDocument/2006/relationships/tags" Target="../tags/tag1116.xml"/><Relationship Id="rId6" Type="http://schemas.openxmlformats.org/officeDocument/2006/relationships/tags" Target="../tags/tag1121.xml"/><Relationship Id="rId11" Type="http://schemas.openxmlformats.org/officeDocument/2006/relationships/image" Target="../media/image1.emf"/><Relationship Id="rId5" Type="http://schemas.openxmlformats.org/officeDocument/2006/relationships/tags" Target="../tags/tag1120.xml"/><Relationship Id="rId10" Type="http://schemas.openxmlformats.org/officeDocument/2006/relationships/oleObject" Target="../embeddings/oleObject137.bin"/><Relationship Id="rId4" Type="http://schemas.openxmlformats.org/officeDocument/2006/relationships/tags" Target="../tags/tag1119.xml"/><Relationship Id="rId9"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8" Type="http://schemas.openxmlformats.org/officeDocument/2006/relationships/tags" Target="../tags/tag1131.xml"/><Relationship Id="rId3" Type="http://schemas.openxmlformats.org/officeDocument/2006/relationships/tags" Target="../tags/tag1126.xml"/><Relationship Id="rId7" Type="http://schemas.openxmlformats.org/officeDocument/2006/relationships/tags" Target="../tags/tag1130.xml"/><Relationship Id="rId12" Type="http://schemas.openxmlformats.org/officeDocument/2006/relationships/image" Target="../media/image9.png"/><Relationship Id="rId2" Type="http://schemas.openxmlformats.org/officeDocument/2006/relationships/tags" Target="../tags/tag1125.xml"/><Relationship Id="rId1" Type="http://schemas.openxmlformats.org/officeDocument/2006/relationships/tags" Target="../tags/tag1124.xml"/><Relationship Id="rId6" Type="http://schemas.openxmlformats.org/officeDocument/2006/relationships/tags" Target="../tags/tag1129.xml"/><Relationship Id="rId11" Type="http://schemas.openxmlformats.org/officeDocument/2006/relationships/image" Target="../media/image1.emf"/><Relationship Id="rId5" Type="http://schemas.openxmlformats.org/officeDocument/2006/relationships/tags" Target="../tags/tag1128.xml"/><Relationship Id="rId10" Type="http://schemas.openxmlformats.org/officeDocument/2006/relationships/oleObject" Target="../embeddings/oleObject138.bin"/><Relationship Id="rId4" Type="http://schemas.openxmlformats.org/officeDocument/2006/relationships/tags" Target="../tags/tag1127.xml"/><Relationship Id="rId9"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8" Type="http://schemas.openxmlformats.org/officeDocument/2006/relationships/tags" Target="../tags/tag1139.xml"/><Relationship Id="rId3" Type="http://schemas.openxmlformats.org/officeDocument/2006/relationships/tags" Target="../tags/tag1134.xml"/><Relationship Id="rId7" Type="http://schemas.openxmlformats.org/officeDocument/2006/relationships/tags" Target="../tags/tag1138.xml"/><Relationship Id="rId12" Type="http://schemas.openxmlformats.org/officeDocument/2006/relationships/image" Target="../media/image9.png"/><Relationship Id="rId2" Type="http://schemas.openxmlformats.org/officeDocument/2006/relationships/tags" Target="../tags/tag1133.xml"/><Relationship Id="rId1" Type="http://schemas.openxmlformats.org/officeDocument/2006/relationships/tags" Target="../tags/tag1132.xml"/><Relationship Id="rId6" Type="http://schemas.openxmlformats.org/officeDocument/2006/relationships/tags" Target="../tags/tag1137.xml"/><Relationship Id="rId11" Type="http://schemas.openxmlformats.org/officeDocument/2006/relationships/image" Target="../media/image5.emf"/><Relationship Id="rId5" Type="http://schemas.openxmlformats.org/officeDocument/2006/relationships/tags" Target="../tags/tag1136.xml"/><Relationship Id="rId10" Type="http://schemas.openxmlformats.org/officeDocument/2006/relationships/oleObject" Target="../embeddings/oleObject139.bin"/><Relationship Id="rId4" Type="http://schemas.openxmlformats.org/officeDocument/2006/relationships/tags" Target="../tags/tag1135.xml"/><Relationship Id="rId9"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41.xml"/><Relationship Id="rId7" Type="http://schemas.openxmlformats.org/officeDocument/2006/relationships/image" Target="../media/image6.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2.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tags" Target="../tags/tag1147.xml"/><Relationship Id="rId3" Type="http://schemas.openxmlformats.org/officeDocument/2006/relationships/tags" Target="../tags/tag1142.xml"/><Relationship Id="rId7" Type="http://schemas.openxmlformats.org/officeDocument/2006/relationships/tags" Target="../tags/tag1146.xml"/><Relationship Id="rId12" Type="http://schemas.openxmlformats.org/officeDocument/2006/relationships/image" Target="../media/image9.png"/><Relationship Id="rId2" Type="http://schemas.openxmlformats.org/officeDocument/2006/relationships/tags" Target="../tags/tag1141.xml"/><Relationship Id="rId1" Type="http://schemas.openxmlformats.org/officeDocument/2006/relationships/tags" Target="../tags/tag1140.xml"/><Relationship Id="rId6" Type="http://schemas.openxmlformats.org/officeDocument/2006/relationships/tags" Target="../tags/tag1145.xml"/><Relationship Id="rId11" Type="http://schemas.openxmlformats.org/officeDocument/2006/relationships/image" Target="../media/image1.emf"/><Relationship Id="rId5" Type="http://schemas.openxmlformats.org/officeDocument/2006/relationships/tags" Target="../tags/tag1144.xml"/><Relationship Id="rId10" Type="http://schemas.openxmlformats.org/officeDocument/2006/relationships/oleObject" Target="../embeddings/oleObject140.bin"/><Relationship Id="rId4" Type="http://schemas.openxmlformats.org/officeDocument/2006/relationships/tags" Target="../tags/tag1143.xml"/><Relationship Id="rId9"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8" Type="http://schemas.openxmlformats.org/officeDocument/2006/relationships/oleObject" Target="../embeddings/oleObject141.bin"/><Relationship Id="rId3" Type="http://schemas.openxmlformats.org/officeDocument/2006/relationships/tags" Target="../tags/tag1150.xml"/><Relationship Id="rId7" Type="http://schemas.openxmlformats.org/officeDocument/2006/relationships/slideMaster" Target="../slideMasters/slideMaster9.xml"/><Relationship Id="rId2" Type="http://schemas.openxmlformats.org/officeDocument/2006/relationships/tags" Target="../tags/tag1149.xml"/><Relationship Id="rId1" Type="http://schemas.openxmlformats.org/officeDocument/2006/relationships/tags" Target="../tags/tag1148.xml"/><Relationship Id="rId6" Type="http://schemas.openxmlformats.org/officeDocument/2006/relationships/tags" Target="../tags/tag1153.xml"/><Relationship Id="rId5" Type="http://schemas.openxmlformats.org/officeDocument/2006/relationships/tags" Target="../tags/tag1152.xml"/><Relationship Id="rId10" Type="http://schemas.openxmlformats.org/officeDocument/2006/relationships/image" Target="../media/image9.png"/><Relationship Id="rId4" Type="http://schemas.openxmlformats.org/officeDocument/2006/relationships/tags" Target="../tags/tag1151.xml"/><Relationship Id="rId9" Type="http://schemas.openxmlformats.org/officeDocument/2006/relationships/image" Target="../media/image8.emf"/></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1156.xml"/><Relationship Id="rId7" Type="http://schemas.openxmlformats.org/officeDocument/2006/relationships/image" Target="../media/image8.emf"/><Relationship Id="rId2" Type="http://schemas.openxmlformats.org/officeDocument/2006/relationships/tags" Target="../tags/tag1155.xml"/><Relationship Id="rId1" Type="http://schemas.openxmlformats.org/officeDocument/2006/relationships/tags" Target="../tags/tag1154.xml"/><Relationship Id="rId6" Type="http://schemas.openxmlformats.org/officeDocument/2006/relationships/oleObject" Target="../embeddings/oleObject142.bin"/><Relationship Id="rId5" Type="http://schemas.openxmlformats.org/officeDocument/2006/relationships/slideMaster" Target="../slideMasters/slideMaster9.xml"/><Relationship Id="rId4" Type="http://schemas.openxmlformats.org/officeDocument/2006/relationships/tags" Target="../tags/tag1157.xml"/></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59.xml"/><Relationship Id="rId1" Type="http://schemas.openxmlformats.org/officeDocument/2006/relationships/tags" Target="../tags/tag1158.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43.bin"/></Relationships>
</file>

<file path=ppt/slideLayouts/_rels/slideLayout144.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162.xml"/><Relationship Id="rId7" Type="http://schemas.openxmlformats.org/officeDocument/2006/relationships/tags" Target="../tags/tag1166.xml"/><Relationship Id="rId2" Type="http://schemas.openxmlformats.org/officeDocument/2006/relationships/tags" Target="../tags/tag1161.xml"/><Relationship Id="rId1" Type="http://schemas.openxmlformats.org/officeDocument/2006/relationships/tags" Target="../tags/tag1160.xml"/><Relationship Id="rId6" Type="http://schemas.openxmlformats.org/officeDocument/2006/relationships/tags" Target="../tags/tag1165.xml"/><Relationship Id="rId5" Type="http://schemas.openxmlformats.org/officeDocument/2006/relationships/tags" Target="../tags/tag1164.xml"/><Relationship Id="rId10" Type="http://schemas.openxmlformats.org/officeDocument/2006/relationships/image" Target="../media/image1.emf"/><Relationship Id="rId4" Type="http://schemas.openxmlformats.org/officeDocument/2006/relationships/tags" Target="../tags/tag1163.xml"/><Relationship Id="rId9" Type="http://schemas.openxmlformats.org/officeDocument/2006/relationships/oleObject" Target="../embeddings/oleObject144.bin"/></Relationships>
</file>

<file path=ppt/slideLayouts/_rels/slideLayout145.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169.xml"/><Relationship Id="rId7" Type="http://schemas.openxmlformats.org/officeDocument/2006/relationships/tags" Target="../tags/tag1173.xml"/><Relationship Id="rId2" Type="http://schemas.openxmlformats.org/officeDocument/2006/relationships/tags" Target="../tags/tag1168.xml"/><Relationship Id="rId1" Type="http://schemas.openxmlformats.org/officeDocument/2006/relationships/tags" Target="../tags/tag1167.xml"/><Relationship Id="rId6" Type="http://schemas.openxmlformats.org/officeDocument/2006/relationships/tags" Target="../tags/tag1172.xml"/><Relationship Id="rId5" Type="http://schemas.openxmlformats.org/officeDocument/2006/relationships/tags" Target="../tags/tag1171.xml"/><Relationship Id="rId10" Type="http://schemas.openxmlformats.org/officeDocument/2006/relationships/image" Target="../media/image1.emf"/><Relationship Id="rId4" Type="http://schemas.openxmlformats.org/officeDocument/2006/relationships/tags" Target="../tags/tag1170.xml"/><Relationship Id="rId9" Type="http://schemas.openxmlformats.org/officeDocument/2006/relationships/oleObject" Target="../embeddings/oleObject145.bin"/></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196.xml"/><Relationship Id="rId7" Type="http://schemas.openxmlformats.org/officeDocument/2006/relationships/oleObject" Target="../embeddings/oleObject147.bin"/><Relationship Id="rId2" Type="http://schemas.openxmlformats.org/officeDocument/2006/relationships/tags" Target="../tags/tag1195.xml"/><Relationship Id="rId1" Type="http://schemas.openxmlformats.org/officeDocument/2006/relationships/tags" Target="../tags/tag1194.xml"/><Relationship Id="rId6" Type="http://schemas.openxmlformats.org/officeDocument/2006/relationships/slideMaster" Target="../slideMasters/slideMaster10.xml"/><Relationship Id="rId5" Type="http://schemas.openxmlformats.org/officeDocument/2006/relationships/tags" Target="../tags/tag1198.xml"/><Relationship Id="rId10" Type="http://schemas.openxmlformats.org/officeDocument/2006/relationships/image" Target="../media/image11.png"/><Relationship Id="rId4" Type="http://schemas.openxmlformats.org/officeDocument/2006/relationships/tags" Target="../tags/tag1197.xml"/><Relationship Id="rId9" Type="http://schemas.openxmlformats.org/officeDocument/2006/relationships/image" Target="../media/image10.pn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201.xml"/><Relationship Id="rId7" Type="http://schemas.openxmlformats.org/officeDocument/2006/relationships/oleObject" Target="../embeddings/oleObject148.bin"/><Relationship Id="rId2" Type="http://schemas.openxmlformats.org/officeDocument/2006/relationships/tags" Target="../tags/tag1200.xml"/><Relationship Id="rId1" Type="http://schemas.openxmlformats.org/officeDocument/2006/relationships/tags" Target="../tags/tag1199.xml"/><Relationship Id="rId6" Type="http://schemas.openxmlformats.org/officeDocument/2006/relationships/slideMaster" Target="../slideMasters/slideMaster10.xml"/><Relationship Id="rId5" Type="http://schemas.openxmlformats.org/officeDocument/2006/relationships/tags" Target="../tags/tag1203.xml"/><Relationship Id="rId10" Type="http://schemas.openxmlformats.org/officeDocument/2006/relationships/image" Target="../media/image11.png"/><Relationship Id="rId4" Type="http://schemas.openxmlformats.org/officeDocument/2006/relationships/tags" Target="../tags/tag1202.xml"/><Relationship Id="rId9" Type="http://schemas.openxmlformats.org/officeDocument/2006/relationships/image" Target="../media/image10.png"/></Relationships>
</file>

<file path=ppt/slideLayouts/_rels/slideLayout148.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206.xml"/><Relationship Id="rId7" Type="http://schemas.openxmlformats.org/officeDocument/2006/relationships/tags" Target="../tags/tag1210.xml"/><Relationship Id="rId2" Type="http://schemas.openxmlformats.org/officeDocument/2006/relationships/tags" Target="../tags/tag1205.xml"/><Relationship Id="rId1" Type="http://schemas.openxmlformats.org/officeDocument/2006/relationships/tags" Target="../tags/tag1204.xml"/><Relationship Id="rId6" Type="http://schemas.openxmlformats.org/officeDocument/2006/relationships/tags" Target="../tags/tag1209.xml"/><Relationship Id="rId5" Type="http://schemas.openxmlformats.org/officeDocument/2006/relationships/tags" Target="../tags/tag1208.xml"/><Relationship Id="rId10" Type="http://schemas.openxmlformats.org/officeDocument/2006/relationships/image" Target="../media/image1.emf"/><Relationship Id="rId4" Type="http://schemas.openxmlformats.org/officeDocument/2006/relationships/tags" Target="../tags/tag1207.xml"/><Relationship Id="rId9" Type="http://schemas.openxmlformats.org/officeDocument/2006/relationships/oleObject" Target="../embeddings/oleObject149.bin"/></Relationships>
</file>

<file path=ppt/slideLayouts/_rels/slideLayout149.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213.xml"/><Relationship Id="rId7" Type="http://schemas.openxmlformats.org/officeDocument/2006/relationships/tags" Target="../tags/tag1217.xml"/><Relationship Id="rId2" Type="http://schemas.openxmlformats.org/officeDocument/2006/relationships/tags" Target="../tags/tag1212.xml"/><Relationship Id="rId1" Type="http://schemas.openxmlformats.org/officeDocument/2006/relationships/tags" Target="../tags/tag1211.xml"/><Relationship Id="rId6" Type="http://schemas.openxmlformats.org/officeDocument/2006/relationships/tags" Target="../tags/tag1216.xml"/><Relationship Id="rId5" Type="http://schemas.openxmlformats.org/officeDocument/2006/relationships/tags" Target="../tags/tag1215.xml"/><Relationship Id="rId10" Type="http://schemas.openxmlformats.org/officeDocument/2006/relationships/image" Target="../media/image1.emf"/><Relationship Id="rId4" Type="http://schemas.openxmlformats.org/officeDocument/2006/relationships/tags" Target="../tags/tag1214.xml"/><Relationship Id="rId9" Type="http://schemas.openxmlformats.org/officeDocument/2006/relationships/oleObject" Target="../embeddings/oleObject150.bin"/></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image" Target="../media/image3.png"/><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2.emf"/><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oleObject" Target="../embeddings/oleObject13.bin"/><Relationship Id="rId5" Type="http://schemas.openxmlformats.org/officeDocument/2006/relationships/tags" Target="../tags/tag169.xml"/><Relationship Id="rId10" Type="http://schemas.openxmlformats.org/officeDocument/2006/relationships/image" Target="../media/image7.png"/><Relationship Id="rId4" Type="http://schemas.openxmlformats.org/officeDocument/2006/relationships/tags" Target="../tags/tag168.xml"/><Relationship Id="rId9"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oleObject" Target="../embeddings/oleObject151.bin"/><Relationship Id="rId3" Type="http://schemas.openxmlformats.org/officeDocument/2006/relationships/tags" Target="../tags/tag1220.xml"/><Relationship Id="rId7" Type="http://schemas.openxmlformats.org/officeDocument/2006/relationships/slideMaster" Target="../slideMasters/slideMaster10.xml"/><Relationship Id="rId2" Type="http://schemas.openxmlformats.org/officeDocument/2006/relationships/tags" Target="../tags/tag1219.xml"/><Relationship Id="rId1" Type="http://schemas.openxmlformats.org/officeDocument/2006/relationships/tags" Target="../tags/tag1218.xml"/><Relationship Id="rId6" Type="http://schemas.openxmlformats.org/officeDocument/2006/relationships/tags" Target="../tags/tag1223.xml"/><Relationship Id="rId5" Type="http://schemas.openxmlformats.org/officeDocument/2006/relationships/tags" Target="../tags/tag1222.xml"/><Relationship Id="rId4" Type="http://schemas.openxmlformats.org/officeDocument/2006/relationships/tags" Target="../tags/tag1221.xml"/><Relationship Id="rId9" Type="http://schemas.openxmlformats.org/officeDocument/2006/relationships/image" Target="../media/image8.emf"/></Relationships>
</file>

<file path=ppt/slideLayouts/_rels/slideLayout151.xml.rels><?xml version="1.0" encoding="UTF-8" standalone="yes"?>
<Relationships xmlns="http://schemas.openxmlformats.org/package/2006/relationships"><Relationship Id="rId8" Type="http://schemas.openxmlformats.org/officeDocument/2006/relationships/oleObject" Target="../embeddings/oleObject152.bin"/><Relationship Id="rId3" Type="http://schemas.openxmlformats.org/officeDocument/2006/relationships/tags" Target="../tags/tag1226.xml"/><Relationship Id="rId7" Type="http://schemas.openxmlformats.org/officeDocument/2006/relationships/slideMaster" Target="../slideMasters/slideMaster10.xml"/><Relationship Id="rId12" Type="http://schemas.openxmlformats.org/officeDocument/2006/relationships/image" Target="../media/image14.png"/><Relationship Id="rId2" Type="http://schemas.openxmlformats.org/officeDocument/2006/relationships/tags" Target="../tags/tag1225.xml"/><Relationship Id="rId1" Type="http://schemas.openxmlformats.org/officeDocument/2006/relationships/tags" Target="../tags/tag1224.xml"/><Relationship Id="rId6" Type="http://schemas.openxmlformats.org/officeDocument/2006/relationships/tags" Target="../tags/tag1229.xml"/><Relationship Id="rId11" Type="http://schemas.openxmlformats.org/officeDocument/2006/relationships/image" Target="../media/image13.png"/><Relationship Id="rId5" Type="http://schemas.openxmlformats.org/officeDocument/2006/relationships/tags" Target="../tags/tag1228.xml"/><Relationship Id="rId10" Type="http://schemas.openxmlformats.org/officeDocument/2006/relationships/image" Target="../media/image12.png"/><Relationship Id="rId4" Type="http://schemas.openxmlformats.org/officeDocument/2006/relationships/tags" Target="../tags/tag1227.xml"/><Relationship Id="rId9" Type="http://schemas.openxmlformats.org/officeDocument/2006/relationships/image" Target="../media/image8.emf"/></Relationships>
</file>

<file path=ppt/slideLayouts/_rels/slideLayout152.xml.rels><?xml version="1.0" encoding="UTF-8" standalone="yes"?>
<Relationships xmlns="http://schemas.openxmlformats.org/package/2006/relationships"><Relationship Id="rId8" Type="http://schemas.openxmlformats.org/officeDocument/2006/relationships/oleObject" Target="../embeddings/oleObject153.bin"/><Relationship Id="rId3" Type="http://schemas.openxmlformats.org/officeDocument/2006/relationships/tags" Target="../tags/tag1232.xml"/><Relationship Id="rId7" Type="http://schemas.openxmlformats.org/officeDocument/2006/relationships/slideMaster" Target="../slideMasters/slideMaster10.xml"/><Relationship Id="rId2" Type="http://schemas.openxmlformats.org/officeDocument/2006/relationships/tags" Target="../tags/tag1231.xml"/><Relationship Id="rId1" Type="http://schemas.openxmlformats.org/officeDocument/2006/relationships/tags" Target="../tags/tag1230.xml"/><Relationship Id="rId6" Type="http://schemas.openxmlformats.org/officeDocument/2006/relationships/tags" Target="../tags/tag1235.xml"/><Relationship Id="rId5" Type="http://schemas.openxmlformats.org/officeDocument/2006/relationships/tags" Target="../tags/tag1234.xml"/><Relationship Id="rId4" Type="http://schemas.openxmlformats.org/officeDocument/2006/relationships/tags" Target="../tags/tag1233.xml"/><Relationship Id="rId9" Type="http://schemas.openxmlformats.org/officeDocument/2006/relationships/image" Target="../media/image8.emf"/></Relationships>
</file>

<file path=ppt/slideLayouts/_rels/slideLayout153.xml.rels><?xml version="1.0" encoding="UTF-8" standalone="yes"?>
<Relationships xmlns="http://schemas.openxmlformats.org/package/2006/relationships"><Relationship Id="rId8" Type="http://schemas.openxmlformats.org/officeDocument/2006/relationships/oleObject" Target="../embeddings/oleObject154.bin"/><Relationship Id="rId3" Type="http://schemas.openxmlformats.org/officeDocument/2006/relationships/tags" Target="../tags/tag1238.xml"/><Relationship Id="rId7" Type="http://schemas.openxmlformats.org/officeDocument/2006/relationships/slideMaster" Target="../slideMasters/slideMaster10.xml"/><Relationship Id="rId2" Type="http://schemas.openxmlformats.org/officeDocument/2006/relationships/tags" Target="../tags/tag1237.xml"/><Relationship Id="rId1" Type="http://schemas.openxmlformats.org/officeDocument/2006/relationships/tags" Target="../tags/tag1236.xml"/><Relationship Id="rId6" Type="http://schemas.openxmlformats.org/officeDocument/2006/relationships/tags" Target="../tags/tag1241.xml"/><Relationship Id="rId5" Type="http://schemas.openxmlformats.org/officeDocument/2006/relationships/tags" Target="../tags/tag1240.xml"/><Relationship Id="rId4" Type="http://schemas.openxmlformats.org/officeDocument/2006/relationships/tags" Target="../tags/tag1239.xml"/><Relationship Id="rId9" Type="http://schemas.openxmlformats.org/officeDocument/2006/relationships/image" Target="../media/image8.emf"/></Relationships>
</file>

<file path=ppt/slideLayouts/_rels/slideLayout154.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244.xml"/><Relationship Id="rId7" Type="http://schemas.openxmlformats.org/officeDocument/2006/relationships/tags" Target="../tags/tag1248.xml"/><Relationship Id="rId2" Type="http://schemas.openxmlformats.org/officeDocument/2006/relationships/tags" Target="../tags/tag1243.xml"/><Relationship Id="rId1" Type="http://schemas.openxmlformats.org/officeDocument/2006/relationships/tags" Target="../tags/tag1242.xml"/><Relationship Id="rId6" Type="http://schemas.openxmlformats.org/officeDocument/2006/relationships/tags" Target="../tags/tag1247.xml"/><Relationship Id="rId5" Type="http://schemas.openxmlformats.org/officeDocument/2006/relationships/tags" Target="../tags/tag1246.xml"/><Relationship Id="rId10" Type="http://schemas.openxmlformats.org/officeDocument/2006/relationships/image" Target="../media/image8.emf"/><Relationship Id="rId4" Type="http://schemas.openxmlformats.org/officeDocument/2006/relationships/tags" Target="../tags/tag1245.xml"/><Relationship Id="rId9" Type="http://schemas.openxmlformats.org/officeDocument/2006/relationships/oleObject" Target="../embeddings/oleObject155.bin"/></Relationships>
</file>

<file path=ppt/slideLayouts/_rels/slideLayout155.xml.rels><?xml version="1.0" encoding="UTF-8" standalone="yes"?>
<Relationships xmlns="http://schemas.openxmlformats.org/package/2006/relationships"><Relationship Id="rId8" Type="http://schemas.openxmlformats.org/officeDocument/2006/relationships/tags" Target="../tags/tag1256.xml"/><Relationship Id="rId3" Type="http://schemas.openxmlformats.org/officeDocument/2006/relationships/tags" Target="../tags/tag1251.xml"/><Relationship Id="rId7" Type="http://schemas.openxmlformats.org/officeDocument/2006/relationships/tags" Target="../tags/tag1255.xml"/><Relationship Id="rId12" Type="http://schemas.openxmlformats.org/officeDocument/2006/relationships/image" Target="../media/image9.png"/><Relationship Id="rId2" Type="http://schemas.openxmlformats.org/officeDocument/2006/relationships/tags" Target="../tags/tag1250.xml"/><Relationship Id="rId1" Type="http://schemas.openxmlformats.org/officeDocument/2006/relationships/tags" Target="../tags/tag1249.xml"/><Relationship Id="rId6" Type="http://schemas.openxmlformats.org/officeDocument/2006/relationships/tags" Target="../tags/tag1254.xml"/><Relationship Id="rId11" Type="http://schemas.openxmlformats.org/officeDocument/2006/relationships/image" Target="../media/image1.emf"/><Relationship Id="rId5" Type="http://schemas.openxmlformats.org/officeDocument/2006/relationships/tags" Target="../tags/tag1253.xml"/><Relationship Id="rId10" Type="http://schemas.openxmlformats.org/officeDocument/2006/relationships/oleObject" Target="../embeddings/oleObject156.bin"/><Relationship Id="rId4" Type="http://schemas.openxmlformats.org/officeDocument/2006/relationships/tags" Target="../tags/tag1252.xml"/><Relationship Id="rId9"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8" Type="http://schemas.openxmlformats.org/officeDocument/2006/relationships/tags" Target="../tags/tag1264.xml"/><Relationship Id="rId3" Type="http://schemas.openxmlformats.org/officeDocument/2006/relationships/tags" Target="../tags/tag1259.xml"/><Relationship Id="rId7" Type="http://schemas.openxmlformats.org/officeDocument/2006/relationships/tags" Target="../tags/tag1263.xml"/><Relationship Id="rId12" Type="http://schemas.openxmlformats.org/officeDocument/2006/relationships/image" Target="../media/image9.png"/><Relationship Id="rId2" Type="http://schemas.openxmlformats.org/officeDocument/2006/relationships/tags" Target="../tags/tag1258.xml"/><Relationship Id="rId1" Type="http://schemas.openxmlformats.org/officeDocument/2006/relationships/tags" Target="../tags/tag1257.xml"/><Relationship Id="rId6" Type="http://schemas.openxmlformats.org/officeDocument/2006/relationships/tags" Target="../tags/tag1262.xml"/><Relationship Id="rId11" Type="http://schemas.openxmlformats.org/officeDocument/2006/relationships/image" Target="../media/image1.emf"/><Relationship Id="rId5" Type="http://schemas.openxmlformats.org/officeDocument/2006/relationships/tags" Target="../tags/tag1261.xml"/><Relationship Id="rId10" Type="http://schemas.openxmlformats.org/officeDocument/2006/relationships/oleObject" Target="../embeddings/oleObject157.bin"/><Relationship Id="rId4" Type="http://schemas.openxmlformats.org/officeDocument/2006/relationships/tags" Target="../tags/tag1260.xml"/><Relationship Id="rId9"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8" Type="http://schemas.openxmlformats.org/officeDocument/2006/relationships/tags" Target="../tags/tag1272.xml"/><Relationship Id="rId3" Type="http://schemas.openxmlformats.org/officeDocument/2006/relationships/tags" Target="../tags/tag1267.xml"/><Relationship Id="rId7" Type="http://schemas.openxmlformats.org/officeDocument/2006/relationships/tags" Target="../tags/tag1271.xml"/><Relationship Id="rId12" Type="http://schemas.openxmlformats.org/officeDocument/2006/relationships/image" Target="../media/image9.png"/><Relationship Id="rId2" Type="http://schemas.openxmlformats.org/officeDocument/2006/relationships/tags" Target="../tags/tag1266.xml"/><Relationship Id="rId1" Type="http://schemas.openxmlformats.org/officeDocument/2006/relationships/tags" Target="../tags/tag1265.xml"/><Relationship Id="rId6" Type="http://schemas.openxmlformats.org/officeDocument/2006/relationships/tags" Target="../tags/tag1270.xml"/><Relationship Id="rId11" Type="http://schemas.openxmlformats.org/officeDocument/2006/relationships/image" Target="../media/image1.emf"/><Relationship Id="rId5" Type="http://schemas.openxmlformats.org/officeDocument/2006/relationships/tags" Target="../tags/tag1269.xml"/><Relationship Id="rId10" Type="http://schemas.openxmlformats.org/officeDocument/2006/relationships/oleObject" Target="../embeddings/oleObject158.bin"/><Relationship Id="rId4" Type="http://schemas.openxmlformats.org/officeDocument/2006/relationships/tags" Target="../tags/tag1268.xml"/><Relationship Id="rId9"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8" Type="http://schemas.openxmlformats.org/officeDocument/2006/relationships/tags" Target="../tags/tag1280.xml"/><Relationship Id="rId3" Type="http://schemas.openxmlformats.org/officeDocument/2006/relationships/tags" Target="../tags/tag1275.xml"/><Relationship Id="rId7" Type="http://schemas.openxmlformats.org/officeDocument/2006/relationships/tags" Target="../tags/tag1279.xml"/><Relationship Id="rId12" Type="http://schemas.openxmlformats.org/officeDocument/2006/relationships/image" Target="../media/image9.png"/><Relationship Id="rId2" Type="http://schemas.openxmlformats.org/officeDocument/2006/relationships/tags" Target="../tags/tag1274.xml"/><Relationship Id="rId1" Type="http://schemas.openxmlformats.org/officeDocument/2006/relationships/tags" Target="../tags/tag1273.xml"/><Relationship Id="rId6" Type="http://schemas.openxmlformats.org/officeDocument/2006/relationships/tags" Target="../tags/tag1278.xml"/><Relationship Id="rId11" Type="http://schemas.openxmlformats.org/officeDocument/2006/relationships/image" Target="../media/image5.emf"/><Relationship Id="rId5" Type="http://schemas.openxmlformats.org/officeDocument/2006/relationships/tags" Target="../tags/tag1277.xml"/><Relationship Id="rId10" Type="http://schemas.openxmlformats.org/officeDocument/2006/relationships/oleObject" Target="../embeddings/oleObject159.bin"/><Relationship Id="rId4" Type="http://schemas.openxmlformats.org/officeDocument/2006/relationships/tags" Target="../tags/tag1276.xml"/><Relationship Id="rId9"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8" Type="http://schemas.openxmlformats.org/officeDocument/2006/relationships/tags" Target="../tags/tag1288.xml"/><Relationship Id="rId3" Type="http://schemas.openxmlformats.org/officeDocument/2006/relationships/tags" Target="../tags/tag1283.xml"/><Relationship Id="rId7" Type="http://schemas.openxmlformats.org/officeDocument/2006/relationships/tags" Target="../tags/tag1287.xml"/><Relationship Id="rId12" Type="http://schemas.openxmlformats.org/officeDocument/2006/relationships/image" Target="../media/image9.png"/><Relationship Id="rId2" Type="http://schemas.openxmlformats.org/officeDocument/2006/relationships/tags" Target="../tags/tag1282.xml"/><Relationship Id="rId1" Type="http://schemas.openxmlformats.org/officeDocument/2006/relationships/tags" Target="../tags/tag1281.xml"/><Relationship Id="rId6" Type="http://schemas.openxmlformats.org/officeDocument/2006/relationships/tags" Target="../tags/tag1286.xml"/><Relationship Id="rId11" Type="http://schemas.openxmlformats.org/officeDocument/2006/relationships/image" Target="../media/image1.emf"/><Relationship Id="rId5" Type="http://schemas.openxmlformats.org/officeDocument/2006/relationships/tags" Target="../tags/tag1285.xml"/><Relationship Id="rId10" Type="http://schemas.openxmlformats.org/officeDocument/2006/relationships/oleObject" Target="../embeddings/oleObject160.bin"/><Relationship Id="rId4" Type="http://schemas.openxmlformats.org/officeDocument/2006/relationships/tags" Target="../tags/tag1284.xml"/><Relationship Id="rId9"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5.xml"/><Relationship Id="rId7" Type="http://schemas.openxmlformats.org/officeDocument/2006/relationships/tags" Target="../tags/tag179.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5" Type="http://schemas.openxmlformats.org/officeDocument/2006/relationships/tags" Target="../tags/tag177.xml"/><Relationship Id="rId10" Type="http://schemas.openxmlformats.org/officeDocument/2006/relationships/image" Target="../media/image1.emf"/><Relationship Id="rId4" Type="http://schemas.openxmlformats.org/officeDocument/2006/relationships/tags" Target="../tags/tag176.xml"/><Relationship Id="rId9" Type="http://schemas.openxmlformats.org/officeDocument/2006/relationships/oleObject" Target="../embeddings/oleObject14.bin"/></Relationships>
</file>

<file path=ppt/slideLayouts/_rels/slideLayout160.xml.rels><?xml version="1.0" encoding="UTF-8" standalone="yes"?>
<Relationships xmlns="http://schemas.openxmlformats.org/package/2006/relationships"><Relationship Id="rId8" Type="http://schemas.openxmlformats.org/officeDocument/2006/relationships/oleObject" Target="../embeddings/oleObject161.bin"/><Relationship Id="rId3" Type="http://schemas.openxmlformats.org/officeDocument/2006/relationships/tags" Target="../tags/tag1291.xml"/><Relationship Id="rId7" Type="http://schemas.openxmlformats.org/officeDocument/2006/relationships/slideMaster" Target="../slideMasters/slideMaster10.xml"/><Relationship Id="rId2" Type="http://schemas.openxmlformats.org/officeDocument/2006/relationships/tags" Target="../tags/tag1290.xml"/><Relationship Id="rId1" Type="http://schemas.openxmlformats.org/officeDocument/2006/relationships/tags" Target="../tags/tag1289.xml"/><Relationship Id="rId6" Type="http://schemas.openxmlformats.org/officeDocument/2006/relationships/tags" Target="../tags/tag1294.xml"/><Relationship Id="rId5" Type="http://schemas.openxmlformats.org/officeDocument/2006/relationships/tags" Target="../tags/tag1293.xml"/><Relationship Id="rId10" Type="http://schemas.openxmlformats.org/officeDocument/2006/relationships/image" Target="../media/image9.png"/><Relationship Id="rId4" Type="http://schemas.openxmlformats.org/officeDocument/2006/relationships/tags" Target="../tags/tag1292.xml"/><Relationship Id="rId9" Type="http://schemas.openxmlformats.org/officeDocument/2006/relationships/image" Target="../media/image8.emf"/></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297.xml"/><Relationship Id="rId7" Type="http://schemas.openxmlformats.org/officeDocument/2006/relationships/image" Target="../media/image8.emf"/><Relationship Id="rId2" Type="http://schemas.openxmlformats.org/officeDocument/2006/relationships/tags" Target="../tags/tag1296.xml"/><Relationship Id="rId1" Type="http://schemas.openxmlformats.org/officeDocument/2006/relationships/tags" Target="../tags/tag1295.xml"/><Relationship Id="rId6" Type="http://schemas.openxmlformats.org/officeDocument/2006/relationships/oleObject" Target="../embeddings/oleObject162.bin"/><Relationship Id="rId5" Type="http://schemas.openxmlformats.org/officeDocument/2006/relationships/slideMaster" Target="../slideMasters/slideMaster10.xml"/><Relationship Id="rId4" Type="http://schemas.openxmlformats.org/officeDocument/2006/relationships/tags" Target="../tags/tag1298.xml"/></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00.xml"/><Relationship Id="rId1" Type="http://schemas.openxmlformats.org/officeDocument/2006/relationships/tags" Target="../tags/tag1299.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63.bin"/></Relationships>
</file>

<file path=ppt/slideLayouts/_rels/slideLayout163.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303.xml"/><Relationship Id="rId7" Type="http://schemas.openxmlformats.org/officeDocument/2006/relationships/tags" Target="../tags/tag1307.xml"/><Relationship Id="rId2" Type="http://schemas.openxmlformats.org/officeDocument/2006/relationships/tags" Target="../tags/tag1302.xml"/><Relationship Id="rId1" Type="http://schemas.openxmlformats.org/officeDocument/2006/relationships/tags" Target="../tags/tag1301.xml"/><Relationship Id="rId6" Type="http://schemas.openxmlformats.org/officeDocument/2006/relationships/tags" Target="../tags/tag1306.xml"/><Relationship Id="rId5" Type="http://schemas.openxmlformats.org/officeDocument/2006/relationships/tags" Target="../tags/tag1305.xml"/><Relationship Id="rId10" Type="http://schemas.openxmlformats.org/officeDocument/2006/relationships/image" Target="../media/image1.emf"/><Relationship Id="rId4" Type="http://schemas.openxmlformats.org/officeDocument/2006/relationships/tags" Target="../tags/tag1304.xml"/><Relationship Id="rId9" Type="http://schemas.openxmlformats.org/officeDocument/2006/relationships/oleObject" Target="../embeddings/oleObject164.bin"/></Relationships>
</file>

<file path=ppt/slideLayouts/_rels/slideLayout164.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310.xml"/><Relationship Id="rId7" Type="http://schemas.openxmlformats.org/officeDocument/2006/relationships/tags" Target="../tags/tag1314.xml"/><Relationship Id="rId2" Type="http://schemas.openxmlformats.org/officeDocument/2006/relationships/tags" Target="../tags/tag1309.xml"/><Relationship Id="rId1" Type="http://schemas.openxmlformats.org/officeDocument/2006/relationships/tags" Target="../tags/tag1308.xml"/><Relationship Id="rId6" Type="http://schemas.openxmlformats.org/officeDocument/2006/relationships/tags" Target="../tags/tag1313.xml"/><Relationship Id="rId5" Type="http://schemas.openxmlformats.org/officeDocument/2006/relationships/tags" Target="../tags/tag1312.xml"/><Relationship Id="rId10" Type="http://schemas.openxmlformats.org/officeDocument/2006/relationships/image" Target="../media/image1.emf"/><Relationship Id="rId4" Type="http://schemas.openxmlformats.org/officeDocument/2006/relationships/tags" Target="../tags/tag1311.xml"/><Relationship Id="rId9" Type="http://schemas.openxmlformats.org/officeDocument/2006/relationships/oleObject" Target="../embeddings/oleObject165.bin"/></Relationships>
</file>

<file path=ppt/slideLayouts/_rels/slideLayout165.xml.rels><?xml version="1.0" encoding="UTF-8" standalone="yes"?>
<Relationships xmlns="http://schemas.openxmlformats.org/package/2006/relationships"><Relationship Id="rId8" Type="http://schemas.openxmlformats.org/officeDocument/2006/relationships/tags" Target="../tags/tag1322.xml"/><Relationship Id="rId3" Type="http://schemas.openxmlformats.org/officeDocument/2006/relationships/tags" Target="../tags/tag1317.xml"/><Relationship Id="rId7" Type="http://schemas.openxmlformats.org/officeDocument/2006/relationships/tags" Target="../tags/tag1321.xml"/><Relationship Id="rId12" Type="http://schemas.openxmlformats.org/officeDocument/2006/relationships/image" Target="../media/image14.png"/><Relationship Id="rId2" Type="http://schemas.openxmlformats.org/officeDocument/2006/relationships/tags" Target="../tags/tag1316.xml"/><Relationship Id="rId1" Type="http://schemas.openxmlformats.org/officeDocument/2006/relationships/tags" Target="../tags/tag1315.xml"/><Relationship Id="rId6" Type="http://schemas.openxmlformats.org/officeDocument/2006/relationships/tags" Target="../tags/tag1320.xml"/><Relationship Id="rId11" Type="http://schemas.openxmlformats.org/officeDocument/2006/relationships/image" Target="../media/image8.emf"/><Relationship Id="rId5" Type="http://schemas.openxmlformats.org/officeDocument/2006/relationships/tags" Target="../tags/tag1319.xml"/><Relationship Id="rId10" Type="http://schemas.openxmlformats.org/officeDocument/2006/relationships/oleObject" Target="../embeddings/oleObject166.bin"/><Relationship Id="rId4" Type="http://schemas.openxmlformats.org/officeDocument/2006/relationships/tags" Target="../tags/tag1318.xml"/><Relationship Id="rId9"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345.xml"/><Relationship Id="rId7" Type="http://schemas.openxmlformats.org/officeDocument/2006/relationships/oleObject" Target="../embeddings/oleObject168.bin"/><Relationship Id="rId2" Type="http://schemas.openxmlformats.org/officeDocument/2006/relationships/tags" Target="../tags/tag1344.xml"/><Relationship Id="rId1" Type="http://schemas.openxmlformats.org/officeDocument/2006/relationships/tags" Target="../tags/tag1343.xml"/><Relationship Id="rId6" Type="http://schemas.openxmlformats.org/officeDocument/2006/relationships/slideMaster" Target="../slideMasters/slideMaster11.xml"/><Relationship Id="rId5" Type="http://schemas.openxmlformats.org/officeDocument/2006/relationships/tags" Target="../tags/tag1347.xml"/><Relationship Id="rId10" Type="http://schemas.openxmlformats.org/officeDocument/2006/relationships/image" Target="../media/image11.png"/><Relationship Id="rId4" Type="http://schemas.openxmlformats.org/officeDocument/2006/relationships/tags" Target="../tags/tag1346.xml"/><Relationship Id="rId9" Type="http://schemas.openxmlformats.org/officeDocument/2006/relationships/image" Target="../media/image10.pn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350.xml"/><Relationship Id="rId7" Type="http://schemas.openxmlformats.org/officeDocument/2006/relationships/oleObject" Target="../embeddings/oleObject169.bin"/><Relationship Id="rId2" Type="http://schemas.openxmlformats.org/officeDocument/2006/relationships/tags" Target="../tags/tag1349.xml"/><Relationship Id="rId1" Type="http://schemas.openxmlformats.org/officeDocument/2006/relationships/tags" Target="../tags/tag1348.xml"/><Relationship Id="rId6" Type="http://schemas.openxmlformats.org/officeDocument/2006/relationships/slideMaster" Target="../slideMasters/slideMaster11.xml"/><Relationship Id="rId5" Type="http://schemas.openxmlformats.org/officeDocument/2006/relationships/tags" Target="../tags/tag1352.xml"/><Relationship Id="rId10" Type="http://schemas.openxmlformats.org/officeDocument/2006/relationships/image" Target="../media/image11.png"/><Relationship Id="rId4" Type="http://schemas.openxmlformats.org/officeDocument/2006/relationships/tags" Target="../tags/tag1351.xml"/><Relationship Id="rId9" Type="http://schemas.openxmlformats.org/officeDocument/2006/relationships/image" Target="../media/image10.png"/></Relationships>
</file>

<file path=ppt/slideLayouts/_rels/slideLayout168.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1355.xml"/><Relationship Id="rId7" Type="http://schemas.openxmlformats.org/officeDocument/2006/relationships/tags" Target="../tags/tag1359.xml"/><Relationship Id="rId2" Type="http://schemas.openxmlformats.org/officeDocument/2006/relationships/tags" Target="../tags/tag1354.xml"/><Relationship Id="rId1" Type="http://schemas.openxmlformats.org/officeDocument/2006/relationships/tags" Target="../tags/tag1353.xml"/><Relationship Id="rId6" Type="http://schemas.openxmlformats.org/officeDocument/2006/relationships/tags" Target="../tags/tag1358.xml"/><Relationship Id="rId5" Type="http://schemas.openxmlformats.org/officeDocument/2006/relationships/tags" Target="../tags/tag1357.xml"/><Relationship Id="rId10" Type="http://schemas.openxmlformats.org/officeDocument/2006/relationships/image" Target="../media/image1.emf"/><Relationship Id="rId4" Type="http://schemas.openxmlformats.org/officeDocument/2006/relationships/tags" Target="../tags/tag1356.xml"/><Relationship Id="rId9" Type="http://schemas.openxmlformats.org/officeDocument/2006/relationships/oleObject" Target="../embeddings/oleObject170.bin"/></Relationships>
</file>

<file path=ppt/slideLayouts/_rels/slideLayout169.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1362.xml"/><Relationship Id="rId7" Type="http://schemas.openxmlformats.org/officeDocument/2006/relationships/tags" Target="../tags/tag1366.xml"/><Relationship Id="rId2" Type="http://schemas.openxmlformats.org/officeDocument/2006/relationships/tags" Target="../tags/tag1361.xml"/><Relationship Id="rId1" Type="http://schemas.openxmlformats.org/officeDocument/2006/relationships/tags" Target="../tags/tag1360.xml"/><Relationship Id="rId6" Type="http://schemas.openxmlformats.org/officeDocument/2006/relationships/tags" Target="../tags/tag1365.xml"/><Relationship Id="rId5" Type="http://schemas.openxmlformats.org/officeDocument/2006/relationships/tags" Target="../tags/tag1364.xml"/><Relationship Id="rId10" Type="http://schemas.openxmlformats.org/officeDocument/2006/relationships/image" Target="../media/image1.emf"/><Relationship Id="rId4" Type="http://schemas.openxmlformats.org/officeDocument/2006/relationships/tags" Target="../tags/tag1363.xml"/><Relationship Id="rId9" Type="http://schemas.openxmlformats.org/officeDocument/2006/relationships/oleObject" Target="../embeddings/oleObject171.bin"/></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slideMaster" Target="../slideMasters/slideMaster2.xml"/><Relationship Id="rId4" Type="http://schemas.openxmlformats.org/officeDocument/2006/relationships/tags" Target="../tags/tag183.xml"/></Relationships>
</file>

<file path=ppt/slideLayouts/_rels/slideLayout170.xml.rels><?xml version="1.0" encoding="UTF-8" standalone="yes"?>
<Relationships xmlns="http://schemas.openxmlformats.org/package/2006/relationships"><Relationship Id="rId8" Type="http://schemas.openxmlformats.org/officeDocument/2006/relationships/oleObject" Target="../embeddings/oleObject172.bin"/><Relationship Id="rId3" Type="http://schemas.openxmlformats.org/officeDocument/2006/relationships/tags" Target="../tags/tag1369.xml"/><Relationship Id="rId7" Type="http://schemas.openxmlformats.org/officeDocument/2006/relationships/slideMaster" Target="../slideMasters/slideMaster11.xml"/><Relationship Id="rId2" Type="http://schemas.openxmlformats.org/officeDocument/2006/relationships/tags" Target="../tags/tag1368.xml"/><Relationship Id="rId1" Type="http://schemas.openxmlformats.org/officeDocument/2006/relationships/tags" Target="../tags/tag1367.xml"/><Relationship Id="rId6" Type="http://schemas.openxmlformats.org/officeDocument/2006/relationships/tags" Target="../tags/tag1372.xml"/><Relationship Id="rId5" Type="http://schemas.openxmlformats.org/officeDocument/2006/relationships/tags" Target="../tags/tag1371.xml"/><Relationship Id="rId4" Type="http://schemas.openxmlformats.org/officeDocument/2006/relationships/tags" Target="../tags/tag1370.xml"/><Relationship Id="rId9" Type="http://schemas.openxmlformats.org/officeDocument/2006/relationships/image" Target="../media/image8.emf"/></Relationships>
</file>

<file path=ppt/slideLayouts/_rels/slideLayout171.xml.rels><?xml version="1.0" encoding="UTF-8" standalone="yes"?>
<Relationships xmlns="http://schemas.openxmlformats.org/package/2006/relationships"><Relationship Id="rId8" Type="http://schemas.openxmlformats.org/officeDocument/2006/relationships/oleObject" Target="../embeddings/oleObject173.bin"/><Relationship Id="rId3" Type="http://schemas.openxmlformats.org/officeDocument/2006/relationships/tags" Target="../tags/tag1375.xml"/><Relationship Id="rId7" Type="http://schemas.openxmlformats.org/officeDocument/2006/relationships/slideMaster" Target="../slideMasters/slideMaster11.xml"/><Relationship Id="rId12" Type="http://schemas.openxmlformats.org/officeDocument/2006/relationships/image" Target="../media/image14.png"/><Relationship Id="rId2" Type="http://schemas.openxmlformats.org/officeDocument/2006/relationships/tags" Target="../tags/tag1374.xml"/><Relationship Id="rId1" Type="http://schemas.openxmlformats.org/officeDocument/2006/relationships/tags" Target="../tags/tag1373.xml"/><Relationship Id="rId6" Type="http://schemas.openxmlformats.org/officeDocument/2006/relationships/tags" Target="../tags/tag1378.xml"/><Relationship Id="rId11" Type="http://schemas.openxmlformats.org/officeDocument/2006/relationships/image" Target="../media/image13.png"/><Relationship Id="rId5" Type="http://schemas.openxmlformats.org/officeDocument/2006/relationships/tags" Target="../tags/tag1377.xml"/><Relationship Id="rId10" Type="http://schemas.openxmlformats.org/officeDocument/2006/relationships/image" Target="../media/image12.png"/><Relationship Id="rId4" Type="http://schemas.openxmlformats.org/officeDocument/2006/relationships/tags" Target="../tags/tag1376.xml"/><Relationship Id="rId9" Type="http://schemas.openxmlformats.org/officeDocument/2006/relationships/image" Target="../media/image8.emf"/></Relationships>
</file>

<file path=ppt/slideLayouts/_rels/slideLayout172.xml.rels><?xml version="1.0" encoding="UTF-8" standalone="yes"?>
<Relationships xmlns="http://schemas.openxmlformats.org/package/2006/relationships"><Relationship Id="rId8" Type="http://schemas.openxmlformats.org/officeDocument/2006/relationships/oleObject" Target="../embeddings/oleObject174.bin"/><Relationship Id="rId3" Type="http://schemas.openxmlformats.org/officeDocument/2006/relationships/tags" Target="../tags/tag1381.xml"/><Relationship Id="rId7" Type="http://schemas.openxmlformats.org/officeDocument/2006/relationships/slideMaster" Target="../slideMasters/slideMaster11.xml"/><Relationship Id="rId2" Type="http://schemas.openxmlformats.org/officeDocument/2006/relationships/tags" Target="../tags/tag1380.xml"/><Relationship Id="rId1" Type="http://schemas.openxmlformats.org/officeDocument/2006/relationships/tags" Target="../tags/tag1379.xml"/><Relationship Id="rId6" Type="http://schemas.openxmlformats.org/officeDocument/2006/relationships/tags" Target="../tags/tag1384.xml"/><Relationship Id="rId5" Type="http://schemas.openxmlformats.org/officeDocument/2006/relationships/tags" Target="../tags/tag1383.xml"/><Relationship Id="rId4" Type="http://schemas.openxmlformats.org/officeDocument/2006/relationships/tags" Target="../tags/tag1382.xml"/><Relationship Id="rId9" Type="http://schemas.openxmlformats.org/officeDocument/2006/relationships/image" Target="../media/image8.emf"/></Relationships>
</file>

<file path=ppt/slideLayouts/_rels/slideLayout173.xml.rels><?xml version="1.0" encoding="UTF-8" standalone="yes"?>
<Relationships xmlns="http://schemas.openxmlformats.org/package/2006/relationships"><Relationship Id="rId8" Type="http://schemas.openxmlformats.org/officeDocument/2006/relationships/oleObject" Target="../embeddings/oleObject175.bin"/><Relationship Id="rId3" Type="http://schemas.openxmlformats.org/officeDocument/2006/relationships/tags" Target="../tags/tag1387.xml"/><Relationship Id="rId7" Type="http://schemas.openxmlformats.org/officeDocument/2006/relationships/slideMaster" Target="../slideMasters/slideMaster11.xml"/><Relationship Id="rId2" Type="http://schemas.openxmlformats.org/officeDocument/2006/relationships/tags" Target="../tags/tag1386.xml"/><Relationship Id="rId1" Type="http://schemas.openxmlformats.org/officeDocument/2006/relationships/tags" Target="../tags/tag1385.xml"/><Relationship Id="rId6" Type="http://schemas.openxmlformats.org/officeDocument/2006/relationships/tags" Target="../tags/tag1390.xml"/><Relationship Id="rId5" Type="http://schemas.openxmlformats.org/officeDocument/2006/relationships/tags" Target="../tags/tag1389.xml"/><Relationship Id="rId4" Type="http://schemas.openxmlformats.org/officeDocument/2006/relationships/tags" Target="../tags/tag1388.xml"/><Relationship Id="rId9" Type="http://schemas.openxmlformats.org/officeDocument/2006/relationships/image" Target="../media/image8.emf"/></Relationships>
</file>

<file path=ppt/slideLayouts/_rels/slideLayout174.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1393.xml"/><Relationship Id="rId7" Type="http://schemas.openxmlformats.org/officeDocument/2006/relationships/tags" Target="../tags/tag1397.xml"/><Relationship Id="rId2" Type="http://schemas.openxmlformats.org/officeDocument/2006/relationships/tags" Target="../tags/tag1392.xml"/><Relationship Id="rId1" Type="http://schemas.openxmlformats.org/officeDocument/2006/relationships/tags" Target="../tags/tag1391.xml"/><Relationship Id="rId6" Type="http://schemas.openxmlformats.org/officeDocument/2006/relationships/tags" Target="../tags/tag1396.xml"/><Relationship Id="rId5" Type="http://schemas.openxmlformats.org/officeDocument/2006/relationships/tags" Target="../tags/tag1395.xml"/><Relationship Id="rId10" Type="http://schemas.openxmlformats.org/officeDocument/2006/relationships/image" Target="../media/image8.emf"/><Relationship Id="rId4" Type="http://schemas.openxmlformats.org/officeDocument/2006/relationships/tags" Target="../tags/tag1394.xml"/><Relationship Id="rId9" Type="http://schemas.openxmlformats.org/officeDocument/2006/relationships/oleObject" Target="../embeddings/oleObject176.bin"/></Relationships>
</file>

<file path=ppt/slideLayouts/_rels/slideLayout175.xml.rels><?xml version="1.0" encoding="UTF-8" standalone="yes"?>
<Relationships xmlns="http://schemas.openxmlformats.org/package/2006/relationships"><Relationship Id="rId8" Type="http://schemas.openxmlformats.org/officeDocument/2006/relationships/tags" Target="../tags/tag1405.xml"/><Relationship Id="rId3" Type="http://schemas.openxmlformats.org/officeDocument/2006/relationships/tags" Target="../tags/tag1400.xml"/><Relationship Id="rId7" Type="http://schemas.openxmlformats.org/officeDocument/2006/relationships/tags" Target="../tags/tag1404.xml"/><Relationship Id="rId12" Type="http://schemas.openxmlformats.org/officeDocument/2006/relationships/image" Target="../media/image9.png"/><Relationship Id="rId2" Type="http://schemas.openxmlformats.org/officeDocument/2006/relationships/tags" Target="../tags/tag1399.xml"/><Relationship Id="rId1" Type="http://schemas.openxmlformats.org/officeDocument/2006/relationships/tags" Target="../tags/tag1398.xml"/><Relationship Id="rId6" Type="http://schemas.openxmlformats.org/officeDocument/2006/relationships/tags" Target="../tags/tag1403.xml"/><Relationship Id="rId11" Type="http://schemas.openxmlformats.org/officeDocument/2006/relationships/image" Target="../media/image1.emf"/><Relationship Id="rId5" Type="http://schemas.openxmlformats.org/officeDocument/2006/relationships/tags" Target="../tags/tag1402.xml"/><Relationship Id="rId10" Type="http://schemas.openxmlformats.org/officeDocument/2006/relationships/oleObject" Target="../embeddings/oleObject177.bin"/><Relationship Id="rId4" Type="http://schemas.openxmlformats.org/officeDocument/2006/relationships/tags" Target="../tags/tag1401.xml"/><Relationship Id="rId9"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8" Type="http://schemas.openxmlformats.org/officeDocument/2006/relationships/tags" Target="../tags/tag1413.xml"/><Relationship Id="rId3" Type="http://schemas.openxmlformats.org/officeDocument/2006/relationships/tags" Target="../tags/tag1408.xml"/><Relationship Id="rId7" Type="http://schemas.openxmlformats.org/officeDocument/2006/relationships/tags" Target="../tags/tag1412.xml"/><Relationship Id="rId12" Type="http://schemas.openxmlformats.org/officeDocument/2006/relationships/image" Target="../media/image9.png"/><Relationship Id="rId2" Type="http://schemas.openxmlformats.org/officeDocument/2006/relationships/tags" Target="../tags/tag1407.xml"/><Relationship Id="rId1" Type="http://schemas.openxmlformats.org/officeDocument/2006/relationships/tags" Target="../tags/tag1406.xml"/><Relationship Id="rId6" Type="http://schemas.openxmlformats.org/officeDocument/2006/relationships/tags" Target="../tags/tag1411.xml"/><Relationship Id="rId11" Type="http://schemas.openxmlformats.org/officeDocument/2006/relationships/image" Target="../media/image1.emf"/><Relationship Id="rId5" Type="http://schemas.openxmlformats.org/officeDocument/2006/relationships/tags" Target="../tags/tag1410.xml"/><Relationship Id="rId10" Type="http://schemas.openxmlformats.org/officeDocument/2006/relationships/oleObject" Target="../embeddings/oleObject178.bin"/><Relationship Id="rId4" Type="http://schemas.openxmlformats.org/officeDocument/2006/relationships/tags" Target="../tags/tag1409.xml"/><Relationship Id="rId9"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8" Type="http://schemas.openxmlformats.org/officeDocument/2006/relationships/tags" Target="../tags/tag1421.xml"/><Relationship Id="rId3" Type="http://schemas.openxmlformats.org/officeDocument/2006/relationships/tags" Target="../tags/tag1416.xml"/><Relationship Id="rId7" Type="http://schemas.openxmlformats.org/officeDocument/2006/relationships/tags" Target="../tags/tag1420.xml"/><Relationship Id="rId12" Type="http://schemas.openxmlformats.org/officeDocument/2006/relationships/image" Target="../media/image9.png"/><Relationship Id="rId2" Type="http://schemas.openxmlformats.org/officeDocument/2006/relationships/tags" Target="../tags/tag1415.xml"/><Relationship Id="rId1" Type="http://schemas.openxmlformats.org/officeDocument/2006/relationships/tags" Target="../tags/tag1414.xml"/><Relationship Id="rId6" Type="http://schemas.openxmlformats.org/officeDocument/2006/relationships/tags" Target="../tags/tag1419.xml"/><Relationship Id="rId11" Type="http://schemas.openxmlformats.org/officeDocument/2006/relationships/image" Target="../media/image1.emf"/><Relationship Id="rId5" Type="http://schemas.openxmlformats.org/officeDocument/2006/relationships/tags" Target="../tags/tag1418.xml"/><Relationship Id="rId10" Type="http://schemas.openxmlformats.org/officeDocument/2006/relationships/oleObject" Target="../embeddings/oleObject179.bin"/><Relationship Id="rId4" Type="http://schemas.openxmlformats.org/officeDocument/2006/relationships/tags" Target="../tags/tag1417.xml"/><Relationship Id="rId9"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8" Type="http://schemas.openxmlformats.org/officeDocument/2006/relationships/tags" Target="../tags/tag1429.xml"/><Relationship Id="rId3" Type="http://schemas.openxmlformats.org/officeDocument/2006/relationships/tags" Target="../tags/tag1424.xml"/><Relationship Id="rId7" Type="http://schemas.openxmlformats.org/officeDocument/2006/relationships/tags" Target="../tags/tag1428.xml"/><Relationship Id="rId12" Type="http://schemas.openxmlformats.org/officeDocument/2006/relationships/image" Target="../media/image9.png"/><Relationship Id="rId2" Type="http://schemas.openxmlformats.org/officeDocument/2006/relationships/tags" Target="../tags/tag1423.xml"/><Relationship Id="rId1" Type="http://schemas.openxmlformats.org/officeDocument/2006/relationships/tags" Target="../tags/tag1422.xml"/><Relationship Id="rId6" Type="http://schemas.openxmlformats.org/officeDocument/2006/relationships/tags" Target="../tags/tag1427.xml"/><Relationship Id="rId11" Type="http://schemas.openxmlformats.org/officeDocument/2006/relationships/image" Target="../media/image5.emf"/><Relationship Id="rId5" Type="http://schemas.openxmlformats.org/officeDocument/2006/relationships/tags" Target="../tags/tag1426.xml"/><Relationship Id="rId10" Type="http://schemas.openxmlformats.org/officeDocument/2006/relationships/oleObject" Target="../embeddings/oleObject180.bin"/><Relationship Id="rId4" Type="http://schemas.openxmlformats.org/officeDocument/2006/relationships/tags" Target="../tags/tag1425.xml"/><Relationship Id="rId9"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8" Type="http://schemas.openxmlformats.org/officeDocument/2006/relationships/tags" Target="../tags/tag1437.xml"/><Relationship Id="rId3" Type="http://schemas.openxmlformats.org/officeDocument/2006/relationships/tags" Target="../tags/tag1432.xml"/><Relationship Id="rId7" Type="http://schemas.openxmlformats.org/officeDocument/2006/relationships/tags" Target="../tags/tag1436.xml"/><Relationship Id="rId12" Type="http://schemas.openxmlformats.org/officeDocument/2006/relationships/image" Target="../media/image9.png"/><Relationship Id="rId2" Type="http://schemas.openxmlformats.org/officeDocument/2006/relationships/tags" Target="../tags/tag1431.xml"/><Relationship Id="rId1" Type="http://schemas.openxmlformats.org/officeDocument/2006/relationships/tags" Target="../tags/tag1430.xml"/><Relationship Id="rId6" Type="http://schemas.openxmlformats.org/officeDocument/2006/relationships/tags" Target="../tags/tag1435.xml"/><Relationship Id="rId11" Type="http://schemas.openxmlformats.org/officeDocument/2006/relationships/image" Target="../media/image1.emf"/><Relationship Id="rId5" Type="http://schemas.openxmlformats.org/officeDocument/2006/relationships/tags" Target="../tags/tag1434.xml"/><Relationship Id="rId10" Type="http://schemas.openxmlformats.org/officeDocument/2006/relationships/oleObject" Target="../embeddings/oleObject181.bin"/><Relationship Id="rId4" Type="http://schemas.openxmlformats.org/officeDocument/2006/relationships/tags" Target="../tags/tag1433.xml"/><Relationship Id="rId9"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slideMaster" Target="../slideMasters/slideMaster2.xml"/><Relationship Id="rId4" Type="http://schemas.openxmlformats.org/officeDocument/2006/relationships/tags" Target="../tags/tag187.xml"/></Relationships>
</file>

<file path=ppt/slideLayouts/_rels/slideLayout180.xml.rels><?xml version="1.0" encoding="UTF-8" standalone="yes"?>
<Relationships xmlns="http://schemas.openxmlformats.org/package/2006/relationships"><Relationship Id="rId8" Type="http://schemas.openxmlformats.org/officeDocument/2006/relationships/oleObject" Target="../embeddings/oleObject182.bin"/><Relationship Id="rId3" Type="http://schemas.openxmlformats.org/officeDocument/2006/relationships/tags" Target="../tags/tag1440.xml"/><Relationship Id="rId7" Type="http://schemas.openxmlformats.org/officeDocument/2006/relationships/slideMaster" Target="../slideMasters/slideMaster11.xml"/><Relationship Id="rId2" Type="http://schemas.openxmlformats.org/officeDocument/2006/relationships/tags" Target="../tags/tag1439.xml"/><Relationship Id="rId1" Type="http://schemas.openxmlformats.org/officeDocument/2006/relationships/tags" Target="../tags/tag1438.xml"/><Relationship Id="rId6" Type="http://schemas.openxmlformats.org/officeDocument/2006/relationships/tags" Target="../tags/tag1443.xml"/><Relationship Id="rId5" Type="http://schemas.openxmlformats.org/officeDocument/2006/relationships/tags" Target="../tags/tag1442.xml"/><Relationship Id="rId10" Type="http://schemas.openxmlformats.org/officeDocument/2006/relationships/image" Target="../media/image9.png"/><Relationship Id="rId4" Type="http://schemas.openxmlformats.org/officeDocument/2006/relationships/tags" Target="../tags/tag1441.xml"/><Relationship Id="rId9" Type="http://schemas.openxmlformats.org/officeDocument/2006/relationships/image" Target="../media/image8.emf"/></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1446.xml"/><Relationship Id="rId7" Type="http://schemas.openxmlformats.org/officeDocument/2006/relationships/image" Target="../media/image8.emf"/><Relationship Id="rId2" Type="http://schemas.openxmlformats.org/officeDocument/2006/relationships/tags" Target="../tags/tag1445.xml"/><Relationship Id="rId1" Type="http://schemas.openxmlformats.org/officeDocument/2006/relationships/tags" Target="../tags/tag1444.xml"/><Relationship Id="rId6" Type="http://schemas.openxmlformats.org/officeDocument/2006/relationships/oleObject" Target="../embeddings/oleObject183.bin"/><Relationship Id="rId5" Type="http://schemas.openxmlformats.org/officeDocument/2006/relationships/slideMaster" Target="../slideMasters/slideMaster11.xml"/><Relationship Id="rId4" Type="http://schemas.openxmlformats.org/officeDocument/2006/relationships/tags" Target="../tags/tag1447.xml"/></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449.xml"/><Relationship Id="rId1" Type="http://schemas.openxmlformats.org/officeDocument/2006/relationships/tags" Target="../tags/tag1448.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184.bin"/></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472.xml"/><Relationship Id="rId7" Type="http://schemas.openxmlformats.org/officeDocument/2006/relationships/oleObject" Target="../embeddings/oleObject186.bin"/><Relationship Id="rId2" Type="http://schemas.openxmlformats.org/officeDocument/2006/relationships/tags" Target="../tags/tag1471.xml"/><Relationship Id="rId1" Type="http://schemas.openxmlformats.org/officeDocument/2006/relationships/tags" Target="../tags/tag1470.xml"/><Relationship Id="rId6" Type="http://schemas.openxmlformats.org/officeDocument/2006/relationships/slideMaster" Target="../slideMasters/slideMaster12.xml"/><Relationship Id="rId5" Type="http://schemas.openxmlformats.org/officeDocument/2006/relationships/tags" Target="../tags/tag1474.xml"/><Relationship Id="rId10" Type="http://schemas.openxmlformats.org/officeDocument/2006/relationships/image" Target="../media/image11.png"/><Relationship Id="rId4" Type="http://schemas.openxmlformats.org/officeDocument/2006/relationships/tags" Target="../tags/tag1473.xml"/><Relationship Id="rId9" Type="http://schemas.openxmlformats.org/officeDocument/2006/relationships/image" Target="../media/image10.png"/></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477.xml"/><Relationship Id="rId7" Type="http://schemas.openxmlformats.org/officeDocument/2006/relationships/oleObject" Target="../embeddings/oleObject187.bin"/><Relationship Id="rId2" Type="http://schemas.openxmlformats.org/officeDocument/2006/relationships/tags" Target="../tags/tag1476.xml"/><Relationship Id="rId1" Type="http://schemas.openxmlformats.org/officeDocument/2006/relationships/tags" Target="../tags/tag1475.xml"/><Relationship Id="rId6" Type="http://schemas.openxmlformats.org/officeDocument/2006/relationships/slideMaster" Target="../slideMasters/slideMaster12.xml"/><Relationship Id="rId5" Type="http://schemas.openxmlformats.org/officeDocument/2006/relationships/tags" Target="../tags/tag1479.xml"/><Relationship Id="rId10" Type="http://schemas.openxmlformats.org/officeDocument/2006/relationships/image" Target="../media/image11.png"/><Relationship Id="rId4" Type="http://schemas.openxmlformats.org/officeDocument/2006/relationships/tags" Target="../tags/tag1478.xml"/><Relationship Id="rId9" Type="http://schemas.openxmlformats.org/officeDocument/2006/relationships/image" Target="../media/image10.png"/></Relationships>
</file>

<file path=ppt/slideLayouts/_rels/slideLayout185.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1482.xml"/><Relationship Id="rId7" Type="http://schemas.openxmlformats.org/officeDocument/2006/relationships/tags" Target="../tags/tag1486.xml"/><Relationship Id="rId2" Type="http://schemas.openxmlformats.org/officeDocument/2006/relationships/tags" Target="../tags/tag1481.xml"/><Relationship Id="rId1" Type="http://schemas.openxmlformats.org/officeDocument/2006/relationships/tags" Target="../tags/tag1480.xml"/><Relationship Id="rId6" Type="http://schemas.openxmlformats.org/officeDocument/2006/relationships/tags" Target="../tags/tag1485.xml"/><Relationship Id="rId5" Type="http://schemas.openxmlformats.org/officeDocument/2006/relationships/tags" Target="../tags/tag1484.xml"/><Relationship Id="rId10" Type="http://schemas.openxmlformats.org/officeDocument/2006/relationships/image" Target="../media/image1.emf"/><Relationship Id="rId4" Type="http://schemas.openxmlformats.org/officeDocument/2006/relationships/tags" Target="../tags/tag1483.xml"/><Relationship Id="rId9" Type="http://schemas.openxmlformats.org/officeDocument/2006/relationships/oleObject" Target="../embeddings/oleObject188.bin"/></Relationships>
</file>

<file path=ppt/slideLayouts/_rels/slideLayout186.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1489.xml"/><Relationship Id="rId7" Type="http://schemas.openxmlformats.org/officeDocument/2006/relationships/tags" Target="../tags/tag1493.xml"/><Relationship Id="rId2" Type="http://schemas.openxmlformats.org/officeDocument/2006/relationships/tags" Target="../tags/tag1488.xml"/><Relationship Id="rId1" Type="http://schemas.openxmlformats.org/officeDocument/2006/relationships/tags" Target="../tags/tag1487.xml"/><Relationship Id="rId6" Type="http://schemas.openxmlformats.org/officeDocument/2006/relationships/tags" Target="../tags/tag1492.xml"/><Relationship Id="rId5" Type="http://schemas.openxmlformats.org/officeDocument/2006/relationships/tags" Target="../tags/tag1491.xml"/><Relationship Id="rId10" Type="http://schemas.openxmlformats.org/officeDocument/2006/relationships/image" Target="../media/image1.emf"/><Relationship Id="rId4" Type="http://schemas.openxmlformats.org/officeDocument/2006/relationships/tags" Target="../tags/tag1490.xml"/><Relationship Id="rId9" Type="http://schemas.openxmlformats.org/officeDocument/2006/relationships/oleObject" Target="../embeddings/oleObject189.bin"/></Relationships>
</file>

<file path=ppt/slideLayouts/_rels/slideLayout187.xml.rels><?xml version="1.0" encoding="UTF-8" standalone="yes"?>
<Relationships xmlns="http://schemas.openxmlformats.org/package/2006/relationships"><Relationship Id="rId8" Type="http://schemas.openxmlformats.org/officeDocument/2006/relationships/oleObject" Target="../embeddings/oleObject190.bin"/><Relationship Id="rId3" Type="http://schemas.openxmlformats.org/officeDocument/2006/relationships/tags" Target="../tags/tag1496.xml"/><Relationship Id="rId7" Type="http://schemas.openxmlformats.org/officeDocument/2006/relationships/slideMaster" Target="../slideMasters/slideMaster12.xml"/><Relationship Id="rId2" Type="http://schemas.openxmlformats.org/officeDocument/2006/relationships/tags" Target="../tags/tag1495.xml"/><Relationship Id="rId1" Type="http://schemas.openxmlformats.org/officeDocument/2006/relationships/tags" Target="../tags/tag1494.xml"/><Relationship Id="rId6" Type="http://schemas.openxmlformats.org/officeDocument/2006/relationships/tags" Target="../tags/tag1499.xml"/><Relationship Id="rId5" Type="http://schemas.openxmlformats.org/officeDocument/2006/relationships/tags" Target="../tags/tag1498.xml"/><Relationship Id="rId4" Type="http://schemas.openxmlformats.org/officeDocument/2006/relationships/tags" Target="../tags/tag1497.xml"/><Relationship Id="rId9" Type="http://schemas.openxmlformats.org/officeDocument/2006/relationships/image" Target="../media/image8.emf"/></Relationships>
</file>

<file path=ppt/slideLayouts/_rels/slideLayout188.xml.rels><?xml version="1.0" encoding="UTF-8" standalone="yes"?>
<Relationships xmlns="http://schemas.openxmlformats.org/package/2006/relationships"><Relationship Id="rId8" Type="http://schemas.openxmlformats.org/officeDocument/2006/relationships/oleObject" Target="../embeddings/oleObject191.bin"/><Relationship Id="rId3" Type="http://schemas.openxmlformats.org/officeDocument/2006/relationships/tags" Target="../tags/tag1502.xml"/><Relationship Id="rId7" Type="http://schemas.openxmlformats.org/officeDocument/2006/relationships/slideMaster" Target="../slideMasters/slideMaster12.xml"/><Relationship Id="rId12" Type="http://schemas.openxmlformats.org/officeDocument/2006/relationships/image" Target="../media/image14.png"/><Relationship Id="rId2" Type="http://schemas.openxmlformats.org/officeDocument/2006/relationships/tags" Target="../tags/tag1501.xml"/><Relationship Id="rId1" Type="http://schemas.openxmlformats.org/officeDocument/2006/relationships/tags" Target="../tags/tag1500.xml"/><Relationship Id="rId6" Type="http://schemas.openxmlformats.org/officeDocument/2006/relationships/tags" Target="../tags/tag1505.xml"/><Relationship Id="rId11" Type="http://schemas.openxmlformats.org/officeDocument/2006/relationships/image" Target="../media/image13.png"/><Relationship Id="rId5" Type="http://schemas.openxmlformats.org/officeDocument/2006/relationships/tags" Target="../tags/tag1504.xml"/><Relationship Id="rId10" Type="http://schemas.openxmlformats.org/officeDocument/2006/relationships/image" Target="../media/image12.png"/><Relationship Id="rId4" Type="http://schemas.openxmlformats.org/officeDocument/2006/relationships/tags" Target="../tags/tag1503.xml"/><Relationship Id="rId9" Type="http://schemas.openxmlformats.org/officeDocument/2006/relationships/image" Target="../media/image8.emf"/></Relationships>
</file>

<file path=ppt/slideLayouts/_rels/slideLayout189.xml.rels><?xml version="1.0" encoding="UTF-8" standalone="yes"?>
<Relationships xmlns="http://schemas.openxmlformats.org/package/2006/relationships"><Relationship Id="rId8" Type="http://schemas.openxmlformats.org/officeDocument/2006/relationships/oleObject" Target="../embeddings/oleObject192.bin"/><Relationship Id="rId3" Type="http://schemas.openxmlformats.org/officeDocument/2006/relationships/tags" Target="../tags/tag1508.xml"/><Relationship Id="rId7" Type="http://schemas.openxmlformats.org/officeDocument/2006/relationships/slideMaster" Target="../slideMasters/slideMaster12.xml"/><Relationship Id="rId2" Type="http://schemas.openxmlformats.org/officeDocument/2006/relationships/tags" Target="../tags/tag1507.xml"/><Relationship Id="rId1" Type="http://schemas.openxmlformats.org/officeDocument/2006/relationships/tags" Target="../tags/tag1506.xml"/><Relationship Id="rId6" Type="http://schemas.openxmlformats.org/officeDocument/2006/relationships/tags" Target="../tags/tag1511.xml"/><Relationship Id="rId5" Type="http://schemas.openxmlformats.org/officeDocument/2006/relationships/tags" Target="../tags/tag1510.xml"/><Relationship Id="rId4" Type="http://schemas.openxmlformats.org/officeDocument/2006/relationships/tags" Target="../tags/tag1509.xml"/><Relationship Id="rId9"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190.xml"/><Relationship Id="rId7" Type="http://schemas.openxmlformats.org/officeDocument/2006/relationships/slideMaster" Target="../slideMasters/slideMaster2.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9" Type="http://schemas.openxmlformats.org/officeDocument/2006/relationships/image" Target="../media/image4.emf"/></Relationships>
</file>

<file path=ppt/slideLayouts/_rels/slideLayout190.xml.rels><?xml version="1.0" encoding="UTF-8" standalone="yes"?>
<Relationships xmlns="http://schemas.openxmlformats.org/package/2006/relationships"><Relationship Id="rId8" Type="http://schemas.openxmlformats.org/officeDocument/2006/relationships/oleObject" Target="../embeddings/oleObject193.bin"/><Relationship Id="rId3" Type="http://schemas.openxmlformats.org/officeDocument/2006/relationships/tags" Target="../tags/tag1514.xml"/><Relationship Id="rId7" Type="http://schemas.openxmlformats.org/officeDocument/2006/relationships/slideMaster" Target="../slideMasters/slideMaster12.xml"/><Relationship Id="rId2" Type="http://schemas.openxmlformats.org/officeDocument/2006/relationships/tags" Target="../tags/tag1513.xml"/><Relationship Id="rId1" Type="http://schemas.openxmlformats.org/officeDocument/2006/relationships/tags" Target="../tags/tag1512.xml"/><Relationship Id="rId6" Type="http://schemas.openxmlformats.org/officeDocument/2006/relationships/tags" Target="../tags/tag1517.xml"/><Relationship Id="rId5" Type="http://schemas.openxmlformats.org/officeDocument/2006/relationships/tags" Target="../tags/tag1516.xml"/><Relationship Id="rId4" Type="http://schemas.openxmlformats.org/officeDocument/2006/relationships/tags" Target="../tags/tag1515.xml"/><Relationship Id="rId9" Type="http://schemas.openxmlformats.org/officeDocument/2006/relationships/image" Target="../media/image8.emf"/></Relationships>
</file>

<file path=ppt/slideLayouts/_rels/slideLayout191.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1520.xml"/><Relationship Id="rId7" Type="http://schemas.openxmlformats.org/officeDocument/2006/relationships/tags" Target="../tags/tag1524.xml"/><Relationship Id="rId2" Type="http://schemas.openxmlformats.org/officeDocument/2006/relationships/tags" Target="../tags/tag1519.xml"/><Relationship Id="rId1" Type="http://schemas.openxmlformats.org/officeDocument/2006/relationships/tags" Target="../tags/tag1518.xml"/><Relationship Id="rId6" Type="http://schemas.openxmlformats.org/officeDocument/2006/relationships/tags" Target="../tags/tag1523.xml"/><Relationship Id="rId5" Type="http://schemas.openxmlformats.org/officeDocument/2006/relationships/tags" Target="../tags/tag1522.xml"/><Relationship Id="rId10" Type="http://schemas.openxmlformats.org/officeDocument/2006/relationships/image" Target="../media/image8.emf"/><Relationship Id="rId4" Type="http://schemas.openxmlformats.org/officeDocument/2006/relationships/tags" Target="../tags/tag1521.xml"/><Relationship Id="rId9" Type="http://schemas.openxmlformats.org/officeDocument/2006/relationships/oleObject" Target="../embeddings/oleObject194.bin"/></Relationships>
</file>

<file path=ppt/slideLayouts/_rels/slideLayout192.xml.rels><?xml version="1.0" encoding="UTF-8" standalone="yes"?>
<Relationships xmlns="http://schemas.openxmlformats.org/package/2006/relationships"><Relationship Id="rId8" Type="http://schemas.openxmlformats.org/officeDocument/2006/relationships/tags" Target="../tags/tag1532.xml"/><Relationship Id="rId3" Type="http://schemas.openxmlformats.org/officeDocument/2006/relationships/tags" Target="../tags/tag1527.xml"/><Relationship Id="rId7" Type="http://schemas.openxmlformats.org/officeDocument/2006/relationships/tags" Target="../tags/tag1531.xml"/><Relationship Id="rId12" Type="http://schemas.openxmlformats.org/officeDocument/2006/relationships/image" Target="../media/image9.png"/><Relationship Id="rId2" Type="http://schemas.openxmlformats.org/officeDocument/2006/relationships/tags" Target="../tags/tag1526.xml"/><Relationship Id="rId1" Type="http://schemas.openxmlformats.org/officeDocument/2006/relationships/tags" Target="../tags/tag1525.xml"/><Relationship Id="rId6" Type="http://schemas.openxmlformats.org/officeDocument/2006/relationships/tags" Target="../tags/tag1530.xml"/><Relationship Id="rId11" Type="http://schemas.openxmlformats.org/officeDocument/2006/relationships/image" Target="../media/image1.emf"/><Relationship Id="rId5" Type="http://schemas.openxmlformats.org/officeDocument/2006/relationships/tags" Target="../tags/tag1529.xml"/><Relationship Id="rId10" Type="http://schemas.openxmlformats.org/officeDocument/2006/relationships/oleObject" Target="../embeddings/oleObject195.bin"/><Relationship Id="rId4" Type="http://schemas.openxmlformats.org/officeDocument/2006/relationships/tags" Target="../tags/tag1528.xml"/><Relationship Id="rId9"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8" Type="http://schemas.openxmlformats.org/officeDocument/2006/relationships/tags" Target="../tags/tag1540.xml"/><Relationship Id="rId3" Type="http://schemas.openxmlformats.org/officeDocument/2006/relationships/tags" Target="../tags/tag1535.xml"/><Relationship Id="rId7" Type="http://schemas.openxmlformats.org/officeDocument/2006/relationships/tags" Target="../tags/tag1539.xml"/><Relationship Id="rId12" Type="http://schemas.openxmlformats.org/officeDocument/2006/relationships/image" Target="../media/image9.png"/><Relationship Id="rId2" Type="http://schemas.openxmlformats.org/officeDocument/2006/relationships/tags" Target="../tags/tag1534.xml"/><Relationship Id="rId1" Type="http://schemas.openxmlformats.org/officeDocument/2006/relationships/tags" Target="../tags/tag1533.xml"/><Relationship Id="rId6" Type="http://schemas.openxmlformats.org/officeDocument/2006/relationships/tags" Target="../tags/tag1538.xml"/><Relationship Id="rId11" Type="http://schemas.openxmlformats.org/officeDocument/2006/relationships/image" Target="../media/image1.emf"/><Relationship Id="rId5" Type="http://schemas.openxmlformats.org/officeDocument/2006/relationships/tags" Target="../tags/tag1537.xml"/><Relationship Id="rId10" Type="http://schemas.openxmlformats.org/officeDocument/2006/relationships/oleObject" Target="../embeddings/oleObject196.bin"/><Relationship Id="rId4" Type="http://schemas.openxmlformats.org/officeDocument/2006/relationships/tags" Target="../tags/tag1536.xml"/><Relationship Id="rId9"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8" Type="http://schemas.openxmlformats.org/officeDocument/2006/relationships/tags" Target="../tags/tag1548.xml"/><Relationship Id="rId3" Type="http://schemas.openxmlformats.org/officeDocument/2006/relationships/tags" Target="../tags/tag1543.xml"/><Relationship Id="rId7" Type="http://schemas.openxmlformats.org/officeDocument/2006/relationships/tags" Target="../tags/tag1547.xml"/><Relationship Id="rId12" Type="http://schemas.openxmlformats.org/officeDocument/2006/relationships/image" Target="../media/image9.png"/><Relationship Id="rId2" Type="http://schemas.openxmlformats.org/officeDocument/2006/relationships/tags" Target="../tags/tag1542.xml"/><Relationship Id="rId1" Type="http://schemas.openxmlformats.org/officeDocument/2006/relationships/tags" Target="../tags/tag1541.xml"/><Relationship Id="rId6" Type="http://schemas.openxmlformats.org/officeDocument/2006/relationships/tags" Target="../tags/tag1546.xml"/><Relationship Id="rId11" Type="http://schemas.openxmlformats.org/officeDocument/2006/relationships/image" Target="../media/image1.emf"/><Relationship Id="rId5" Type="http://schemas.openxmlformats.org/officeDocument/2006/relationships/tags" Target="../tags/tag1545.xml"/><Relationship Id="rId10" Type="http://schemas.openxmlformats.org/officeDocument/2006/relationships/oleObject" Target="../embeddings/oleObject197.bin"/><Relationship Id="rId4" Type="http://schemas.openxmlformats.org/officeDocument/2006/relationships/tags" Target="../tags/tag1544.xml"/><Relationship Id="rId9"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8" Type="http://schemas.openxmlformats.org/officeDocument/2006/relationships/tags" Target="../tags/tag1556.xml"/><Relationship Id="rId3" Type="http://schemas.openxmlformats.org/officeDocument/2006/relationships/tags" Target="../tags/tag1551.xml"/><Relationship Id="rId7" Type="http://schemas.openxmlformats.org/officeDocument/2006/relationships/tags" Target="../tags/tag1555.xml"/><Relationship Id="rId12" Type="http://schemas.openxmlformats.org/officeDocument/2006/relationships/image" Target="../media/image9.png"/><Relationship Id="rId2" Type="http://schemas.openxmlformats.org/officeDocument/2006/relationships/tags" Target="../tags/tag1550.xml"/><Relationship Id="rId1" Type="http://schemas.openxmlformats.org/officeDocument/2006/relationships/tags" Target="../tags/tag1549.xml"/><Relationship Id="rId6" Type="http://schemas.openxmlformats.org/officeDocument/2006/relationships/tags" Target="../tags/tag1554.xml"/><Relationship Id="rId11" Type="http://schemas.openxmlformats.org/officeDocument/2006/relationships/image" Target="../media/image5.emf"/><Relationship Id="rId5" Type="http://schemas.openxmlformats.org/officeDocument/2006/relationships/tags" Target="../tags/tag1553.xml"/><Relationship Id="rId10" Type="http://schemas.openxmlformats.org/officeDocument/2006/relationships/oleObject" Target="../embeddings/oleObject198.bin"/><Relationship Id="rId4" Type="http://schemas.openxmlformats.org/officeDocument/2006/relationships/tags" Target="../tags/tag1552.xml"/><Relationship Id="rId9"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8" Type="http://schemas.openxmlformats.org/officeDocument/2006/relationships/tags" Target="../tags/tag1564.xml"/><Relationship Id="rId3" Type="http://schemas.openxmlformats.org/officeDocument/2006/relationships/tags" Target="../tags/tag1559.xml"/><Relationship Id="rId7" Type="http://schemas.openxmlformats.org/officeDocument/2006/relationships/tags" Target="../tags/tag1563.xml"/><Relationship Id="rId12" Type="http://schemas.openxmlformats.org/officeDocument/2006/relationships/image" Target="../media/image9.png"/><Relationship Id="rId2" Type="http://schemas.openxmlformats.org/officeDocument/2006/relationships/tags" Target="../tags/tag1558.xml"/><Relationship Id="rId1" Type="http://schemas.openxmlformats.org/officeDocument/2006/relationships/tags" Target="../tags/tag1557.xml"/><Relationship Id="rId6" Type="http://schemas.openxmlformats.org/officeDocument/2006/relationships/tags" Target="../tags/tag1562.xml"/><Relationship Id="rId11" Type="http://schemas.openxmlformats.org/officeDocument/2006/relationships/image" Target="../media/image1.emf"/><Relationship Id="rId5" Type="http://schemas.openxmlformats.org/officeDocument/2006/relationships/tags" Target="../tags/tag1561.xml"/><Relationship Id="rId10" Type="http://schemas.openxmlformats.org/officeDocument/2006/relationships/oleObject" Target="../embeddings/oleObject199.bin"/><Relationship Id="rId4" Type="http://schemas.openxmlformats.org/officeDocument/2006/relationships/tags" Target="../tags/tag1560.xml"/><Relationship Id="rId9"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8" Type="http://schemas.openxmlformats.org/officeDocument/2006/relationships/oleObject" Target="../embeddings/oleObject200.bin"/><Relationship Id="rId3" Type="http://schemas.openxmlformats.org/officeDocument/2006/relationships/tags" Target="../tags/tag1567.xml"/><Relationship Id="rId7" Type="http://schemas.openxmlformats.org/officeDocument/2006/relationships/slideMaster" Target="../slideMasters/slideMaster12.xml"/><Relationship Id="rId2" Type="http://schemas.openxmlformats.org/officeDocument/2006/relationships/tags" Target="../tags/tag1566.xml"/><Relationship Id="rId1" Type="http://schemas.openxmlformats.org/officeDocument/2006/relationships/tags" Target="../tags/tag1565.xml"/><Relationship Id="rId6" Type="http://schemas.openxmlformats.org/officeDocument/2006/relationships/tags" Target="../tags/tag1570.xml"/><Relationship Id="rId5" Type="http://schemas.openxmlformats.org/officeDocument/2006/relationships/tags" Target="../tags/tag1569.xml"/><Relationship Id="rId10" Type="http://schemas.openxmlformats.org/officeDocument/2006/relationships/image" Target="../media/image9.png"/><Relationship Id="rId4" Type="http://schemas.openxmlformats.org/officeDocument/2006/relationships/tags" Target="../tags/tag1568.xml"/><Relationship Id="rId9" Type="http://schemas.openxmlformats.org/officeDocument/2006/relationships/image" Target="../media/image8.emf"/></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1573.xml"/><Relationship Id="rId7" Type="http://schemas.openxmlformats.org/officeDocument/2006/relationships/image" Target="../media/image8.emf"/><Relationship Id="rId2" Type="http://schemas.openxmlformats.org/officeDocument/2006/relationships/tags" Target="../tags/tag1572.xml"/><Relationship Id="rId1" Type="http://schemas.openxmlformats.org/officeDocument/2006/relationships/tags" Target="../tags/tag1571.xml"/><Relationship Id="rId6" Type="http://schemas.openxmlformats.org/officeDocument/2006/relationships/oleObject" Target="../embeddings/oleObject201.bin"/><Relationship Id="rId5" Type="http://schemas.openxmlformats.org/officeDocument/2006/relationships/slideMaster" Target="../slideMasters/slideMaster12.xml"/><Relationship Id="rId4" Type="http://schemas.openxmlformats.org/officeDocument/2006/relationships/tags" Target="../tags/tag1574.xml"/></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576.xml"/><Relationship Id="rId1" Type="http://schemas.openxmlformats.org/officeDocument/2006/relationships/tags" Target="../tags/tag1575.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202.bin"/></Relationships>
</file>

<file path=ppt/slideLayouts/_rels/slideLayout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image" Target="../media/image1.emf"/><Relationship Id="rId4" Type="http://schemas.openxmlformats.org/officeDocument/2006/relationships/tags" Target="../tags/tag36.xml"/><Relationship Id="rId9"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6.xml"/><Relationship Id="rId7" Type="http://schemas.openxmlformats.org/officeDocument/2006/relationships/tags" Target="../tags/tag200.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10" Type="http://schemas.openxmlformats.org/officeDocument/2006/relationships/image" Target="../media/image4.emf"/><Relationship Id="rId4" Type="http://schemas.openxmlformats.org/officeDocument/2006/relationships/tags" Target="../tags/tag197.xml"/><Relationship Id="rId9" Type="http://schemas.openxmlformats.org/officeDocument/2006/relationships/oleObject" Target="../embeddings/oleObject16.bin"/></Relationships>
</file>

<file path=ppt/slideLayouts/_rels/slideLayout200.xml.rels><?xml version="1.0" encoding="UTF-8" standalone="yes"?>
<Relationships xmlns="http://schemas.openxmlformats.org/package/2006/relationships"><Relationship Id="rId8" Type="http://schemas.openxmlformats.org/officeDocument/2006/relationships/tags" Target="../tags/tag1584.xml"/><Relationship Id="rId13" Type="http://schemas.openxmlformats.org/officeDocument/2006/relationships/tags" Target="../tags/tag1589.xml"/><Relationship Id="rId3" Type="http://schemas.openxmlformats.org/officeDocument/2006/relationships/tags" Target="../tags/tag1579.xml"/><Relationship Id="rId7" Type="http://schemas.openxmlformats.org/officeDocument/2006/relationships/tags" Target="../tags/tag1583.xml"/><Relationship Id="rId12" Type="http://schemas.openxmlformats.org/officeDocument/2006/relationships/tags" Target="../tags/tag1588.xml"/><Relationship Id="rId2" Type="http://schemas.openxmlformats.org/officeDocument/2006/relationships/tags" Target="../tags/tag1578.xml"/><Relationship Id="rId16" Type="http://schemas.openxmlformats.org/officeDocument/2006/relationships/image" Target="../media/image1.emf"/><Relationship Id="rId1" Type="http://schemas.openxmlformats.org/officeDocument/2006/relationships/tags" Target="../tags/tag1577.xml"/><Relationship Id="rId6" Type="http://schemas.openxmlformats.org/officeDocument/2006/relationships/tags" Target="../tags/tag1582.xml"/><Relationship Id="rId11" Type="http://schemas.openxmlformats.org/officeDocument/2006/relationships/tags" Target="../tags/tag1587.xml"/><Relationship Id="rId5" Type="http://schemas.openxmlformats.org/officeDocument/2006/relationships/tags" Target="../tags/tag1581.xml"/><Relationship Id="rId15" Type="http://schemas.openxmlformats.org/officeDocument/2006/relationships/oleObject" Target="../embeddings/oleObject203.bin"/><Relationship Id="rId10" Type="http://schemas.openxmlformats.org/officeDocument/2006/relationships/tags" Target="../tags/tag1586.xml"/><Relationship Id="rId4" Type="http://schemas.openxmlformats.org/officeDocument/2006/relationships/tags" Target="../tags/tag1580.xml"/><Relationship Id="rId9" Type="http://schemas.openxmlformats.org/officeDocument/2006/relationships/tags" Target="../tags/tag1585.xml"/><Relationship Id="rId14"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612.xml"/><Relationship Id="rId7" Type="http://schemas.openxmlformats.org/officeDocument/2006/relationships/oleObject" Target="../embeddings/oleObject205.bin"/><Relationship Id="rId2" Type="http://schemas.openxmlformats.org/officeDocument/2006/relationships/tags" Target="../tags/tag1611.xml"/><Relationship Id="rId1" Type="http://schemas.openxmlformats.org/officeDocument/2006/relationships/tags" Target="../tags/tag1610.xml"/><Relationship Id="rId6" Type="http://schemas.openxmlformats.org/officeDocument/2006/relationships/slideMaster" Target="../slideMasters/slideMaster13.xml"/><Relationship Id="rId5" Type="http://schemas.openxmlformats.org/officeDocument/2006/relationships/tags" Target="../tags/tag1614.xml"/><Relationship Id="rId10" Type="http://schemas.openxmlformats.org/officeDocument/2006/relationships/image" Target="../media/image11.png"/><Relationship Id="rId4" Type="http://schemas.openxmlformats.org/officeDocument/2006/relationships/tags" Target="../tags/tag1613.xml"/><Relationship Id="rId9" Type="http://schemas.openxmlformats.org/officeDocument/2006/relationships/image" Target="../media/image10.png"/></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617.xml"/><Relationship Id="rId7" Type="http://schemas.openxmlformats.org/officeDocument/2006/relationships/oleObject" Target="../embeddings/oleObject206.bin"/><Relationship Id="rId2" Type="http://schemas.openxmlformats.org/officeDocument/2006/relationships/tags" Target="../tags/tag1616.xml"/><Relationship Id="rId1" Type="http://schemas.openxmlformats.org/officeDocument/2006/relationships/tags" Target="../tags/tag1615.xml"/><Relationship Id="rId6" Type="http://schemas.openxmlformats.org/officeDocument/2006/relationships/slideMaster" Target="../slideMasters/slideMaster13.xml"/><Relationship Id="rId5" Type="http://schemas.openxmlformats.org/officeDocument/2006/relationships/tags" Target="../tags/tag1619.xml"/><Relationship Id="rId10" Type="http://schemas.openxmlformats.org/officeDocument/2006/relationships/image" Target="../media/image11.png"/><Relationship Id="rId4" Type="http://schemas.openxmlformats.org/officeDocument/2006/relationships/tags" Target="../tags/tag1618.xml"/><Relationship Id="rId9" Type="http://schemas.openxmlformats.org/officeDocument/2006/relationships/image" Target="../media/image10.png"/></Relationships>
</file>

<file path=ppt/slideLayouts/_rels/slideLayout203.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1622.xml"/><Relationship Id="rId7" Type="http://schemas.openxmlformats.org/officeDocument/2006/relationships/tags" Target="../tags/tag1626.xml"/><Relationship Id="rId2" Type="http://schemas.openxmlformats.org/officeDocument/2006/relationships/tags" Target="../tags/tag1621.xml"/><Relationship Id="rId1" Type="http://schemas.openxmlformats.org/officeDocument/2006/relationships/tags" Target="../tags/tag1620.xml"/><Relationship Id="rId6" Type="http://schemas.openxmlformats.org/officeDocument/2006/relationships/tags" Target="../tags/tag1625.xml"/><Relationship Id="rId5" Type="http://schemas.openxmlformats.org/officeDocument/2006/relationships/tags" Target="../tags/tag1624.xml"/><Relationship Id="rId10" Type="http://schemas.openxmlformats.org/officeDocument/2006/relationships/image" Target="../media/image1.emf"/><Relationship Id="rId4" Type="http://schemas.openxmlformats.org/officeDocument/2006/relationships/tags" Target="../tags/tag1623.xml"/><Relationship Id="rId9" Type="http://schemas.openxmlformats.org/officeDocument/2006/relationships/oleObject" Target="../embeddings/oleObject207.bin"/></Relationships>
</file>

<file path=ppt/slideLayouts/_rels/slideLayout204.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1629.xml"/><Relationship Id="rId7" Type="http://schemas.openxmlformats.org/officeDocument/2006/relationships/tags" Target="../tags/tag1633.xml"/><Relationship Id="rId2" Type="http://schemas.openxmlformats.org/officeDocument/2006/relationships/tags" Target="../tags/tag1628.xml"/><Relationship Id="rId1" Type="http://schemas.openxmlformats.org/officeDocument/2006/relationships/tags" Target="../tags/tag1627.xml"/><Relationship Id="rId6" Type="http://schemas.openxmlformats.org/officeDocument/2006/relationships/tags" Target="../tags/tag1632.xml"/><Relationship Id="rId5" Type="http://schemas.openxmlformats.org/officeDocument/2006/relationships/tags" Target="../tags/tag1631.xml"/><Relationship Id="rId10" Type="http://schemas.openxmlformats.org/officeDocument/2006/relationships/image" Target="../media/image1.emf"/><Relationship Id="rId4" Type="http://schemas.openxmlformats.org/officeDocument/2006/relationships/tags" Target="../tags/tag1630.xml"/><Relationship Id="rId9" Type="http://schemas.openxmlformats.org/officeDocument/2006/relationships/oleObject" Target="../embeddings/oleObject208.bin"/></Relationships>
</file>

<file path=ppt/slideLayouts/_rels/slideLayout205.xml.rels><?xml version="1.0" encoding="UTF-8" standalone="yes"?>
<Relationships xmlns="http://schemas.openxmlformats.org/package/2006/relationships"><Relationship Id="rId8" Type="http://schemas.openxmlformats.org/officeDocument/2006/relationships/oleObject" Target="../embeddings/oleObject209.bin"/><Relationship Id="rId3" Type="http://schemas.openxmlformats.org/officeDocument/2006/relationships/tags" Target="../tags/tag1636.xml"/><Relationship Id="rId7" Type="http://schemas.openxmlformats.org/officeDocument/2006/relationships/slideMaster" Target="../slideMasters/slideMaster13.xml"/><Relationship Id="rId2" Type="http://schemas.openxmlformats.org/officeDocument/2006/relationships/tags" Target="../tags/tag1635.xml"/><Relationship Id="rId1" Type="http://schemas.openxmlformats.org/officeDocument/2006/relationships/tags" Target="../tags/tag1634.xml"/><Relationship Id="rId6" Type="http://schemas.openxmlformats.org/officeDocument/2006/relationships/tags" Target="../tags/tag1639.xml"/><Relationship Id="rId5" Type="http://schemas.openxmlformats.org/officeDocument/2006/relationships/tags" Target="../tags/tag1638.xml"/><Relationship Id="rId4" Type="http://schemas.openxmlformats.org/officeDocument/2006/relationships/tags" Target="../tags/tag1637.xml"/><Relationship Id="rId9" Type="http://schemas.openxmlformats.org/officeDocument/2006/relationships/image" Target="../media/image8.emf"/></Relationships>
</file>

<file path=ppt/slideLayouts/_rels/slideLayout206.xml.rels><?xml version="1.0" encoding="UTF-8" standalone="yes"?>
<Relationships xmlns="http://schemas.openxmlformats.org/package/2006/relationships"><Relationship Id="rId8" Type="http://schemas.openxmlformats.org/officeDocument/2006/relationships/oleObject" Target="../embeddings/oleObject210.bin"/><Relationship Id="rId3" Type="http://schemas.openxmlformats.org/officeDocument/2006/relationships/tags" Target="../tags/tag1642.xml"/><Relationship Id="rId7" Type="http://schemas.openxmlformats.org/officeDocument/2006/relationships/slideMaster" Target="../slideMasters/slideMaster13.xml"/><Relationship Id="rId12" Type="http://schemas.openxmlformats.org/officeDocument/2006/relationships/image" Target="../media/image14.png"/><Relationship Id="rId2" Type="http://schemas.openxmlformats.org/officeDocument/2006/relationships/tags" Target="../tags/tag1641.xml"/><Relationship Id="rId1" Type="http://schemas.openxmlformats.org/officeDocument/2006/relationships/tags" Target="../tags/tag1640.xml"/><Relationship Id="rId6" Type="http://schemas.openxmlformats.org/officeDocument/2006/relationships/tags" Target="../tags/tag1645.xml"/><Relationship Id="rId11" Type="http://schemas.openxmlformats.org/officeDocument/2006/relationships/image" Target="../media/image13.png"/><Relationship Id="rId5" Type="http://schemas.openxmlformats.org/officeDocument/2006/relationships/tags" Target="../tags/tag1644.xml"/><Relationship Id="rId10" Type="http://schemas.openxmlformats.org/officeDocument/2006/relationships/image" Target="../media/image12.png"/><Relationship Id="rId4" Type="http://schemas.openxmlformats.org/officeDocument/2006/relationships/tags" Target="../tags/tag1643.xml"/><Relationship Id="rId9" Type="http://schemas.openxmlformats.org/officeDocument/2006/relationships/image" Target="../media/image8.emf"/></Relationships>
</file>

<file path=ppt/slideLayouts/_rels/slideLayout207.xml.rels><?xml version="1.0" encoding="UTF-8" standalone="yes"?>
<Relationships xmlns="http://schemas.openxmlformats.org/package/2006/relationships"><Relationship Id="rId8" Type="http://schemas.openxmlformats.org/officeDocument/2006/relationships/oleObject" Target="../embeddings/oleObject211.bin"/><Relationship Id="rId3" Type="http://schemas.openxmlformats.org/officeDocument/2006/relationships/tags" Target="../tags/tag1648.xml"/><Relationship Id="rId7" Type="http://schemas.openxmlformats.org/officeDocument/2006/relationships/slideMaster" Target="../slideMasters/slideMaster13.xml"/><Relationship Id="rId2" Type="http://schemas.openxmlformats.org/officeDocument/2006/relationships/tags" Target="../tags/tag1647.xml"/><Relationship Id="rId1" Type="http://schemas.openxmlformats.org/officeDocument/2006/relationships/tags" Target="../tags/tag1646.xml"/><Relationship Id="rId6" Type="http://schemas.openxmlformats.org/officeDocument/2006/relationships/tags" Target="../tags/tag1651.xml"/><Relationship Id="rId5" Type="http://schemas.openxmlformats.org/officeDocument/2006/relationships/tags" Target="../tags/tag1650.xml"/><Relationship Id="rId4" Type="http://schemas.openxmlformats.org/officeDocument/2006/relationships/tags" Target="../tags/tag1649.xml"/><Relationship Id="rId9" Type="http://schemas.openxmlformats.org/officeDocument/2006/relationships/image" Target="../media/image8.emf"/></Relationships>
</file>

<file path=ppt/slideLayouts/_rels/slideLayout208.xml.rels><?xml version="1.0" encoding="UTF-8" standalone="yes"?>
<Relationships xmlns="http://schemas.openxmlformats.org/package/2006/relationships"><Relationship Id="rId8" Type="http://schemas.openxmlformats.org/officeDocument/2006/relationships/oleObject" Target="../embeddings/oleObject212.bin"/><Relationship Id="rId3" Type="http://schemas.openxmlformats.org/officeDocument/2006/relationships/tags" Target="../tags/tag1654.xml"/><Relationship Id="rId7" Type="http://schemas.openxmlformats.org/officeDocument/2006/relationships/slideMaster" Target="../slideMasters/slideMaster13.xml"/><Relationship Id="rId2" Type="http://schemas.openxmlformats.org/officeDocument/2006/relationships/tags" Target="../tags/tag1653.xml"/><Relationship Id="rId1" Type="http://schemas.openxmlformats.org/officeDocument/2006/relationships/tags" Target="../tags/tag1652.xml"/><Relationship Id="rId6" Type="http://schemas.openxmlformats.org/officeDocument/2006/relationships/tags" Target="../tags/tag1657.xml"/><Relationship Id="rId5" Type="http://schemas.openxmlformats.org/officeDocument/2006/relationships/tags" Target="../tags/tag1656.xml"/><Relationship Id="rId4" Type="http://schemas.openxmlformats.org/officeDocument/2006/relationships/tags" Target="../tags/tag1655.xml"/><Relationship Id="rId9" Type="http://schemas.openxmlformats.org/officeDocument/2006/relationships/image" Target="../media/image8.emf"/></Relationships>
</file>

<file path=ppt/slideLayouts/_rels/slideLayout209.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1660.xml"/><Relationship Id="rId7" Type="http://schemas.openxmlformats.org/officeDocument/2006/relationships/tags" Target="../tags/tag1664.xml"/><Relationship Id="rId2" Type="http://schemas.openxmlformats.org/officeDocument/2006/relationships/tags" Target="../tags/tag1659.xml"/><Relationship Id="rId1" Type="http://schemas.openxmlformats.org/officeDocument/2006/relationships/tags" Target="../tags/tag1658.xml"/><Relationship Id="rId6" Type="http://schemas.openxmlformats.org/officeDocument/2006/relationships/tags" Target="../tags/tag1663.xml"/><Relationship Id="rId5" Type="http://schemas.openxmlformats.org/officeDocument/2006/relationships/tags" Target="../tags/tag1662.xml"/><Relationship Id="rId10" Type="http://schemas.openxmlformats.org/officeDocument/2006/relationships/image" Target="../media/image8.emf"/><Relationship Id="rId4" Type="http://schemas.openxmlformats.org/officeDocument/2006/relationships/tags" Target="../tags/tag1661.xml"/><Relationship Id="rId9" Type="http://schemas.openxmlformats.org/officeDocument/2006/relationships/oleObject" Target="../embeddings/oleObject213.bin"/></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208.xml"/><Relationship Id="rId13" Type="http://schemas.openxmlformats.org/officeDocument/2006/relationships/tags" Target="../tags/tag213.xml"/><Relationship Id="rId3" Type="http://schemas.openxmlformats.org/officeDocument/2006/relationships/tags" Target="../tags/tag203.xml"/><Relationship Id="rId7" Type="http://schemas.openxmlformats.org/officeDocument/2006/relationships/tags" Target="../tags/tag207.xml"/><Relationship Id="rId12" Type="http://schemas.openxmlformats.org/officeDocument/2006/relationships/tags" Target="../tags/tag212.xml"/><Relationship Id="rId2" Type="http://schemas.openxmlformats.org/officeDocument/2006/relationships/tags" Target="../tags/tag202.xml"/><Relationship Id="rId16" Type="http://schemas.openxmlformats.org/officeDocument/2006/relationships/image" Target="../media/image1.emf"/><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tags" Target="../tags/tag211.xml"/><Relationship Id="rId5" Type="http://schemas.openxmlformats.org/officeDocument/2006/relationships/tags" Target="../tags/tag205.xml"/><Relationship Id="rId15" Type="http://schemas.openxmlformats.org/officeDocument/2006/relationships/oleObject" Target="../embeddings/oleObject17.bin"/><Relationship Id="rId10" Type="http://schemas.openxmlformats.org/officeDocument/2006/relationships/tags" Target="../tags/tag210.xml"/><Relationship Id="rId4" Type="http://schemas.openxmlformats.org/officeDocument/2006/relationships/tags" Target="../tags/tag204.xml"/><Relationship Id="rId9" Type="http://schemas.openxmlformats.org/officeDocument/2006/relationships/tags" Target="../tags/tag209.xml"/><Relationship Id="rId1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8" Type="http://schemas.openxmlformats.org/officeDocument/2006/relationships/tags" Target="../tags/tag1672.xml"/><Relationship Id="rId3" Type="http://schemas.openxmlformats.org/officeDocument/2006/relationships/tags" Target="../tags/tag1667.xml"/><Relationship Id="rId7" Type="http://schemas.openxmlformats.org/officeDocument/2006/relationships/tags" Target="../tags/tag1671.xml"/><Relationship Id="rId12" Type="http://schemas.openxmlformats.org/officeDocument/2006/relationships/image" Target="../media/image9.png"/><Relationship Id="rId2" Type="http://schemas.openxmlformats.org/officeDocument/2006/relationships/tags" Target="../tags/tag1666.xml"/><Relationship Id="rId1" Type="http://schemas.openxmlformats.org/officeDocument/2006/relationships/tags" Target="../tags/tag1665.xml"/><Relationship Id="rId6" Type="http://schemas.openxmlformats.org/officeDocument/2006/relationships/tags" Target="../tags/tag1670.xml"/><Relationship Id="rId11" Type="http://schemas.openxmlformats.org/officeDocument/2006/relationships/image" Target="../media/image1.emf"/><Relationship Id="rId5" Type="http://schemas.openxmlformats.org/officeDocument/2006/relationships/tags" Target="../tags/tag1669.xml"/><Relationship Id="rId10" Type="http://schemas.openxmlformats.org/officeDocument/2006/relationships/oleObject" Target="../embeddings/oleObject214.bin"/><Relationship Id="rId4" Type="http://schemas.openxmlformats.org/officeDocument/2006/relationships/tags" Target="../tags/tag1668.xml"/><Relationship Id="rId9"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8" Type="http://schemas.openxmlformats.org/officeDocument/2006/relationships/tags" Target="../tags/tag1680.xml"/><Relationship Id="rId3" Type="http://schemas.openxmlformats.org/officeDocument/2006/relationships/tags" Target="../tags/tag1675.xml"/><Relationship Id="rId7" Type="http://schemas.openxmlformats.org/officeDocument/2006/relationships/tags" Target="../tags/tag1679.xml"/><Relationship Id="rId12" Type="http://schemas.openxmlformats.org/officeDocument/2006/relationships/image" Target="../media/image9.png"/><Relationship Id="rId2" Type="http://schemas.openxmlformats.org/officeDocument/2006/relationships/tags" Target="../tags/tag1674.xml"/><Relationship Id="rId1" Type="http://schemas.openxmlformats.org/officeDocument/2006/relationships/tags" Target="../tags/tag1673.xml"/><Relationship Id="rId6" Type="http://schemas.openxmlformats.org/officeDocument/2006/relationships/tags" Target="../tags/tag1678.xml"/><Relationship Id="rId11" Type="http://schemas.openxmlformats.org/officeDocument/2006/relationships/image" Target="../media/image1.emf"/><Relationship Id="rId5" Type="http://schemas.openxmlformats.org/officeDocument/2006/relationships/tags" Target="../tags/tag1677.xml"/><Relationship Id="rId10" Type="http://schemas.openxmlformats.org/officeDocument/2006/relationships/oleObject" Target="../embeddings/oleObject215.bin"/><Relationship Id="rId4" Type="http://schemas.openxmlformats.org/officeDocument/2006/relationships/tags" Target="../tags/tag1676.xml"/><Relationship Id="rId9"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8" Type="http://schemas.openxmlformats.org/officeDocument/2006/relationships/tags" Target="../tags/tag1688.xml"/><Relationship Id="rId3" Type="http://schemas.openxmlformats.org/officeDocument/2006/relationships/tags" Target="../tags/tag1683.xml"/><Relationship Id="rId7" Type="http://schemas.openxmlformats.org/officeDocument/2006/relationships/tags" Target="../tags/tag1687.xml"/><Relationship Id="rId12" Type="http://schemas.openxmlformats.org/officeDocument/2006/relationships/image" Target="../media/image9.png"/><Relationship Id="rId2" Type="http://schemas.openxmlformats.org/officeDocument/2006/relationships/tags" Target="../tags/tag1682.xml"/><Relationship Id="rId1" Type="http://schemas.openxmlformats.org/officeDocument/2006/relationships/tags" Target="../tags/tag1681.xml"/><Relationship Id="rId6" Type="http://schemas.openxmlformats.org/officeDocument/2006/relationships/tags" Target="../tags/tag1686.xml"/><Relationship Id="rId11" Type="http://schemas.openxmlformats.org/officeDocument/2006/relationships/image" Target="../media/image1.emf"/><Relationship Id="rId5" Type="http://schemas.openxmlformats.org/officeDocument/2006/relationships/tags" Target="../tags/tag1685.xml"/><Relationship Id="rId10" Type="http://schemas.openxmlformats.org/officeDocument/2006/relationships/oleObject" Target="../embeddings/oleObject216.bin"/><Relationship Id="rId4" Type="http://schemas.openxmlformats.org/officeDocument/2006/relationships/tags" Target="../tags/tag1684.xml"/><Relationship Id="rId9"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8" Type="http://schemas.openxmlformats.org/officeDocument/2006/relationships/tags" Target="../tags/tag1696.xml"/><Relationship Id="rId3" Type="http://schemas.openxmlformats.org/officeDocument/2006/relationships/tags" Target="../tags/tag1691.xml"/><Relationship Id="rId7" Type="http://schemas.openxmlformats.org/officeDocument/2006/relationships/tags" Target="../tags/tag1695.xml"/><Relationship Id="rId12" Type="http://schemas.openxmlformats.org/officeDocument/2006/relationships/image" Target="../media/image9.png"/><Relationship Id="rId2" Type="http://schemas.openxmlformats.org/officeDocument/2006/relationships/tags" Target="../tags/tag1690.xml"/><Relationship Id="rId1" Type="http://schemas.openxmlformats.org/officeDocument/2006/relationships/tags" Target="../tags/tag1689.xml"/><Relationship Id="rId6" Type="http://schemas.openxmlformats.org/officeDocument/2006/relationships/tags" Target="../tags/tag1694.xml"/><Relationship Id="rId11" Type="http://schemas.openxmlformats.org/officeDocument/2006/relationships/image" Target="../media/image5.emf"/><Relationship Id="rId5" Type="http://schemas.openxmlformats.org/officeDocument/2006/relationships/tags" Target="../tags/tag1693.xml"/><Relationship Id="rId10" Type="http://schemas.openxmlformats.org/officeDocument/2006/relationships/oleObject" Target="../embeddings/oleObject217.bin"/><Relationship Id="rId4" Type="http://schemas.openxmlformats.org/officeDocument/2006/relationships/tags" Target="../tags/tag1692.xml"/><Relationship Id="rId9"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8" Type="http://schemas.openxmlformats.org/officeDocument/2006/relationships/tags" Target="../tags/tag1704.xml"/><Relationship Id="rId3" Type="http://schemas.openxmlformats.org/officeDocument/2006/relationships/tags" Target="../tags/tag1699.xml"/><Relationship Id="rId7" Type="http://schemas.openxmlformats.org/officeDocument/2006/relationships/tags" Target="../tags/tag1703.xml"/><Relationship Id="rId12" Type="http://schemas.openxmlformats.org/officeDocument/2006/relationships/image" Target="../media/image9.png"/><Relationship Id="rId2" Type="http://schemas.openxmlformats.org/officeDocument/2006/relationships/tags" Target="../tags/tag1698.xml"/><Relationship Id="rId1" Type="http://schemas.openxmlformats.org/officeDocument/2006/relationships/tags" Target="../tags/tag1697.xml"/><Relationship Id="rId6" Type="http://schemas.openxmlformats.org/officeDocument/2006/relationships/tags" Target="../tags/tag1702.xml"/><Relationship Id="rId11" Type="http://schemas.openxmlformats.org/officeDocument/2006/relationships/image" Target="../media/image1.emf"/><Relationship Id="rId5" Type="http://schemas.openxmlformats.org/officeDocument/2006/relationships/tags" Target="../tags/tag1701.xml"/><Relationship Id="rId10" Type="http://schemas.openxmlformats.org/officeDocument/2006/relationships/oleObject" Target="../embeddings/oleObject218.bin"/><Relationship Id="rId4" Type="http://schemas.openxmlformats.org/officeDocument/2006/relationships/tags" Target="../tags/tag1700.xml"/><Relationship Id="rId9"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8" Type="http://schemas.openxmlformats.org/officeDocument/2006/relationships/oleObject" Target="../embeddings/oleObject219.bin"/><Relationship Id="rId3" Type="http://schemas.openxmlformats.org/officeDocument/2006/relationships/tags" Target="../tags/tag1707.xml"/><Relationship Id="rId7" Type="http://schemas.openxmlformats.org/officeDocument/2006/relationships/slideMaster" Target="../slideMasters/slideMaster13.xml"/><Relationship Id="rId2" Type="http://schemas.openxmlformats.org/officeDocument/2006/relationships/tags" Target="../tags/tag1706.xml"/><Relationship Id="rId1" Type="http://schemas.openxmlformats.org/officeDocument/2006/relationships/tags" Target="../tags/tag1705.xml"/><Relationship Id="rId6" Type="http://schemas.openxmlformats.org/officeDocument/2006/relationships/tags" Target="../tags/tag1710.xml"/><Relationship Id="rId5" Type="http://schemas.openxmlformats.org/officeDocument/2006/relationships/tags" Target="../tags/tag1709.xml"/><Relationship Id="rId10" Type="http://schemas.openxmlformats.org/officeDocument/2006/relationships/image" Target="../media/image9.png"/><Relationship Id="rId4" Type="http://schemas.openxmlformats.org/officeDocument/2006/relationships/tags" Target="../tags/tag1708.xml"/><Relationship Id="rId9" Type="http://schemas.openxmlformats.org/officeDocument/2006/relationships/image" Target="../media/image8.emf"/></Relationships>
</file>

<file path=ppt/slideLayouts/_rels/slideLayout216.xml.rels><?xml version="1.0" encoding="UTF-8" standalone="yes"?>
<Relationships xmlns="http://schemas.openxmlformats.org/package/2006/relationships"><Relationship Id="rId3" Type="http://schemas.openxmlformats.org/officeDocument/2006/relationships/tags" Target="../tags/tag1713.xml"/><Relationship Id="rId7" Type="http://schemas.openxmlformats.org/officeDocument/2006/relationships/image" Target="../media/image8.emf"/><Relationship Id="rId2" Type="http://schemas.openxmlformats.org/officeDocument/2006/relationships/tags" Target="../tags/tag1712.xml"/><Relationship Id="rId1" Type="http://schemas.openxmlformats.org/officeDocument/2006/relationships/tags" Target="../tags/tag1711.xml"/><Relationship Id="rId6" Type="http://schemas.openxmlformats.org/officeDocument/2006/relationships/oleObject" Target="../embeddings/oleObject220.bin"/><Relationship Id="rId5" Type="http://schemas.openxmlformats.org/officeDocument/2006/relationships/slideMaster" Target="../slideMasters/slideMaster13.xml"/><Relationship Id="rId4" Type="http://schemas.openxmlformats.org/officeDocument/2006/relationships/tags" Target="../tags/tag1714.xml"/></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716.xml"/><Relationship Id="rId1" Type="http://schemas.openxmlformats.org/officeDocument/2006/relationships/tags" Target="../tags/tag1715.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221.bin"/></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739.xml"/><Relationship Id="rId7" Type="http://schemas.openxmlformats.org/officeDocument/2006/relationships/oleObject" Target="../embeddings/oleObject223.bin"/><Relationship Id="rId2" Type="http://schemas.openxmlformats.org/officeDocument/2006/relationships/tags" Target="../tags/tag1738.xml"/><Relationship Id="rId1" Type="http://schemas.openxmlformats.org/officeDocument/2006/relationships/tags" Target="../tags/tag1737.xml"/><Relationship Id="rId6" Type="http://schemas.openxmlformats.org/officeDocument/2006/relationships/slideMaster" Target="../slideMasters/slideMaster14.xml"/><Relationship Id="rId5" Type="http://schemas.openxmlformats.org/officeDocument/2006/relationships/tags" Target="../tags/tag1741.xml"/><Relationship Id="rId10" Type="http://schemas.openxmlformats.org/officeDocument/2006/relationships/image" Target="../media/image11.png"/><Relationship Id="rId4" Type="http://schemas.openxmlformats.org/officeDocument/2006/relationships/tags" Target="../tags/tag1740.xml"/><Relationship Id="rId9" Type="http://schemas.openxmlformats.org/officeDocument/2006/relationships/image" Target="../media/image10.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744.xml"/><Relationship Id="rId7" Type="http://schemas.openxmlformats.org/officeDocument/2006/relationships/oleObject" Target="../embeddings/oleObject224.bin"/><Relationship Id="rId2" Type="http://schemas.openxmlformats.org/officeDocument/2006/relationships/tags" Target="../tags/tag1743.xml"/><Relationship Id="rId1" Type="http://schemas.openxmlformats.org/officeDocument/2006/relationships/tags" Target="../tags/tag1742.xml"/><Relationship Id="rId6" Type="http://schemas.openxmlformats.org/officeDocument/2006/relationships/slideMaster" Target="../slideMasters/slideMaster14.xml"/><Relationship Id="rId5" Type="http://schemas.openxmlformats.org/officeDocument/2006/relationships/tags" Target="../tags/tag1746.xml"/><Relationship Id="rId10" Type="http://schemas.openxmlformats.org/officeDocument/2006/relationships/image" Target="../media/image11.png"/><Relationship Id="rId4" Type="http://schemas.openxmlformats.org/officeDocument/2006/relationships/tags" Target="../tags/tag1745.xml"/><Relationship Id="rId9"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221.xml"/><Relationship Id="rId13" Type="http://schemas.openxmlformats.org/officeDocument/2006/relationships/tags" Target="../tags/tag226.xml"/><Relationship Id="rId3" Type="http://schemas.openxmlformats.org/officeDocument/2006/relationships/tags" Target="../tags/tag216.xml"/><Relationship Id="rId7" Type="http://schemas.openxmlformats.org/officeDocument/2006/relationships/tags" Target="../tags/tag220.xml"/><Relationship Id="rId12" Type="http://schemas.openxmlformats.org/officeDocument/2006/relationships/tags" Target="../tags/tag225.xml"/><Relationship Id="rId2" Type="http://schemas.openxmlformats.org/officeDocument/2006/relationships/tags" Target="../tags/tag215.xml"/><Relationship Id="rId16" Type="http://schemas.openxmlformats.org/officeDocument/2006/relationships/image" Target="../media/image1.emf"/><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tags" Target="../tags/tag224.xml"/><Relationship Id="rId5" Type="http://schemas.openxmlformats.org/officeDocument/2006/relationships/tags" Target="../tags/tag218.xml"/><Relationship Id="rId15" Type="http://schemas.openxmlformats.org/officeDocument/2006/relationships/oleObject" Target="../embeddings/oleObject18.bin"/><Relationship Id="rId10" Type="http://schemas.openxmlformats.org/officeDocument/2006/relationships/tags" Target="../tags/tag223.xml"/><Relationship Id="rId4" Type="http://schemas.openxmlformats.org/officeDocument/2006/relationships/tags" Target="../tags/tag217.xml"/><Relationship Id="rId9" Type="http://schemas.openxmlformats.org/officeDocument/2006/relationships/tags" Target="../tags/tag222.xml"/><Relationship Id="rId1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749.xml"/><Relationship Id="rId7" Type="http://schemas.openxmlformats.org/officeDocument/2006/relationships/tags" Target="../tags/tag1753.xml"/><Relationship Id="rId2" Type="http://schemas.openxmlformats.org/officeDocument/2006/relationships/tags" Target="../tags/tag1748.xml"/><Relationship Id="rId1" Type="http://schemas.openxmlformats.org/officeDocument/2006/relationships/tags" Target="../tags/tag1747.xml"/><Relationship Id="rId6" Type="http://schemas.openxmlformats.org/officeDocument/2006/relationships/tags" Target="../tags/tag1752.xml"/><Relationship Id="rId5" Type="http://schemas.openxmlformats.org/officeDocument/2006/relationships/tags" Target="../tags/tag1751.xml"/><Relationship Id="rId10" Type="http://schemas.openxmlformats.org/officeDocument/2006/relationships/image" Target="../media/image1.emf"/><Relationship Id="rId4" Type="http://schemas.openxmlformats.org/officeDocument/2006/relationships/tags" Target="../tags/tag1750.xml"/><Relationship Id="rId9" Type="http://schemas.openxmlformats.org/officeDocument/2006/relationships/oleObject" Target="../embeddings/oleObject225.bin"/></Relationships>
</file>

<file path=ppt/slideLayouts/_rels/slideLayout221.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756.xml"/><Relationship Id="rId7" Type="http://schemas.openxmlformats.org/officeDocument/2006/relationships/tags" Target="../tags/tag1760.xml"/><Relationship Id="rId2" Type="http://schemas.openxmlformats.org/officeDocument/2006/relationships/tags" Target="../tags/tag1755.xml"/><Relationship Id="rId1" Type="http://schemas.openxmlformats.org/officeDocument/2006/relationships/tags" Target="../tags/tag1754.xml"/><Relationship Id="rId6" Type="http://schemas.openxmlformats.org/officeDocument/2006/relationships/tags" Target="../tags/tag1759.xml"/><Relationship Id="rId5" Type="http://schemas.openxmlformats.org/officeDocument/2006/relationships/tags" Target="../tags/tag1758.xml"/><Relationship Id="rId10" Type="http://schemas.openxmlformats.org/officeDocument/2006/relationships/image" Target="../media/image1.emf"/><Relationship Id="rId4" Type="http://schemas.openxmlformats.org/officeDocument/2006/relationships/tags" Target="../tags/tag1757.xml"/><Relationship Id="rId9" Type="http://schemas.openxmlformats.org/officeDocument/2006/relationships/oleObject" Target="../embeddings/oleObject226.bin"/></Relationships>
</file>

<file path=ppt/slideLayouts/_rels/slideLayout222.xml.rels><?xml version="1.0" encoding="UTF-8" standalone="yes"?>
<Relationships xmlns="http://schemas.openxmlformats.org/package/2006/relationships"><Relationship Id="rId8" Type="http://schemas.openxmlformats.org/officeDocument/2006/relationships/oleObject" Target="../embeddings/oleObject227.bin"/><Relationship Id="rId3" Type="http://schemas.openxmlformats.org/officeDocument/2006/relationships/tags" Target="../tags/tag1763.xml"/><Relationship Id="rId7" Type="http://schemas.openxmlformats.org/officeDocument/2006/relationships/slideMaster" Target="../slideMasters/slideMaster14.xml"/><Relationship Id="rId2" Type="http://schemas.openxmlformats.org/officeDocument/2006/relationships/tags" Target="../tags/tag1762.xml"/><Relationship Id="rId1" Type="http://schemas.openxmlformats.org/officeDocument/2006/relationships/tags" Target="../tags/tag1761.xml"/><Relationship Id="rId6" Type="http://schemas.openxmlformats.org/officeDocument/2006/relationships/tags" Target="../tags/tag1766.xml"/><Relationship Id="rId5" Type="http://schemas.openxmlformats.org/officeDocument/2006/relationships/tags" Target="../tags/tag1765.xml"/><Relationship Id="rId4" Type="http://schemas.openxmlformats.org/officeDocument/2006/relationships/tags" Target="../tags/tag1764.xml"/><Relationship Id="rId9" Type="http://schemas.openxmlformats.org/officeDocument/2006/relationships/image" Target="../media/image8.emf"/></Relationships>
</file>

<file path=ppt/slideLayouts/_rels/slideLayout223.xml.rels><?xml version="1.0" encoding="UTF-8" standalone="yes"?>
<Relationships xmlns="http://schemas.openxmlformats.org/package/2006/relationships"><Relationship Id="rId8" Type="http://schemas.openxmlformats.org/officeDocument/2006/relationships/oleObject" Target="../embeddings/oleObject228.bin"/><Relationship Id="rId3" Type="http://schemas.openxmlformats.org/officeDocument/2006/relationships/tags" Target="../tags/tag1769.xml"/><Relationship Id="rId7" Type="http://schemas.openxmlformats.org/officeDocument/2006/relationships/slideMaster" Target="../slideMasters/slideMaster14.xml"/><Relationship Id="rId12" Type="http://schemas.openxmlformats.org/officeDocument/2006/relationships/image" Target="../media/image14.png"/><Relationship Id="rId2" Type="http://schemas.openxmlformats.org/officeDocument/2006/relationships/tags" Target="../tags/tag1768.xml"/><Relationship Id="rId1" Type="http://schemas.openxmlformats.org/officeDocument/2006/relationships/tags" Target="../tags/tag1767.xml"/><Relationship Id="rId6" Type="http://schemas.openxmlformats.org/officeDocument/2006/relationships/tags" Target="../tags/tag1772.xml"/><Relationship Id="rId11" Type="http://schemas.openxmlformats.org/officeDocument/2006/relationships/image" Target="../media/image13.png"/><Relationship Id="rId5" Type="http://schemas.openxmlformats.org/officeDocument/2006/relationships/tags" Target="../tags/tag1771.xml"/><Relationship Id="rId10" Type="http://schemas.openxmlformats.org/officeDocument/2006/relationships/image" Target="../media/image12.png"/><Relationship Id="rId4" Type="http://schemas.openxmlformats.org/officeDocument/2006/relationships/tags" Target="../tags/tag1770.xml"/><Relationship Id="rId9" Type="http://schemas.openxmlformats.org/officeDocument/2006/relationships/image" Target="../media/image8.emf"/></Relationships>
</file>

<file path=ppt/slideLayouts/_rels/slideLayout224.xml.rels><?xml version="1.0" encoding="UTF-8" standalone="yes"?>
<Relationships xmlns="http://schemas.openxmlformats.org/package/2006/relationships"><Relationship Id="rId8" Type="http://schemas.openxmlformats.org/officeDocument/2006/relationships/oleObject" Target="../embeddings/oleObject229.bin"/><Relationship Id="rId3" Type="http://schemas.openxmlformats.org/officeDocument/2006/relationships/tags" Target="../tags/tag1775.xml"/><Relationship Id="rId7" Type="http://schemas.openxmlformats.org/officeDocument/2006/relationships/slideMaster" Target="../slideMasters/slideMaster14.xml"/><Relationship Id="rId2" Type="http://schemas.openxmlformats.org/officeDocument/2006/relationships/tags" Target="../tags/tag1774.xml"/><Relationship Id="rId1" Type="http://schemas.openxmlformats.org/officeDocument/2006/relationships/tags" Target="../tags/tag1773.xml"/><Relationship Id="rId6" Type="http://schemas.openxmlformats.org/officeDocument/2006/relationships/tags" Target="../tags/tag1778.xml"/><Relationship Id="rId5" Type="http://schemas.openxmlformats.org/officeDocument/2006/relationships/tags" Target="../tags/tag1777.xml"/><Relationship Id="rId4" Type="http://schemas.openxmlformats.org/officeDocument/2006/relationships/tags" Target="../tags/tag1776.xml"/><Relationship Id="rId9" Type="http://schemas.openxmlformats.org/officeDocument/2006/relationships/image" Target="../media/image8.emf"/></Relationships>
</file>

<file path=ppt/slideLayouts/_rels/slideLayout225.xml.rels><?xml version="1.0" encoding="UTF-8" standalone="yes"?>
<Relationships xmlns="http://schemas.openxmlformats.org/package/2006/relationships"><Relationship Id="rId8" Type="http://schemas.openxmlformats.org/officeDocument/2006/relationships/oleObject" Target="../embeddings/oleObject230.bin"/><Relationship Id="rId3" Type="http://schemas.openxmlformats.org/officeDocument/2006/relationships/tags" Target="../tags/tag1781.xml"/><Relationship Id="rId7" Type="http://schemas.openxmlformats.org/officeDocument/2006/relationships/slideMaster" Target="../slideMasters/slideMaster14.xml"/><Relationship Id="rId2" Type="http://schemas.openxmlformats.org/officeDocument/2006/relationships/tags" Target="../tags/tag1780.xml"/><Relationship Id="rId1" Type="http://schemas.openxmlformats.org/officeDocument/2006/relationships/tags" Target="../tags/tag1779.xml"/><Relationship Id="rId6" Type="http://schemas.openxmlformats.org/officeDocument/2006/relationships/tags" Target="../tags/tag1784.xml"/><Relationship Id="rId5" Type="http://schemas.openxmlformats.org/officeDocument/2006/relationships/tags" Target="../tags/tag1783.xml"/><Relationship Id="rId4" Type="http://schemas.openxmlformats.org/officeDocument/2006/relationships/tags" Target="../tags/tag1782.xml"/><Relationship Id="rId9" Type="http://schemas.openxmlformats.org/officeDocument/2006/relationships/image" Target="../media/image8.emf"/></Relationships>
</file>

<file path=ppt/slideLayouts/_rels/slideLayout226.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787.xml"/><Relationship Id="rId7" Type="http://schemas.openxmlformats.org/officeDocument/2006/relationships/tags" Target="../tags/tag1791.xml"/><Relationship Id="rId2" Type="http://schemas.openxmlformats.org/officeDocument/2006/relationships/tags" Target="../tags/tag1786.xml"/><Relationship Id="rId1" Type="http://schemas.openxmlformats.org/officeDocument/2006/relationships/tags" Target="../tags/tag1785.xml"/><Relationship Id="rId6" Type="http://schemas.openxmlformats.org/officeDocument/2006/relationships/tags" Target="../tags/tag1790.xml"/><Relationship Id="rId5" Type="http://schemas.openxmlformats.org/officeDocument/2006/relationships/tags" Target="../tags/tag1789.xml"/><Relationship Id="rId10" Type="http://schemas.openxmlformats.org/officeDocument/2006/relationships/image" Target="../media/image8.emf"/><Relationship Id="rId4" Type="http://schemas.openxmlformats.org/officeDocument/2006/relationships/tags" Target="../tags/tag1788.xml"/><Relationship Id="rId9" Type="http://schemas.openxmlformats.org/officeDocument/2006/relationships/oleObject" Target="../embeddings/oleObject231.bin"/></Relationships>
</file>

<file path=ppt/slideLayouts/_rels/slideLayout227.xml.rels><?xml version="1.0" encoding="UTF-8" standalone="yes"?>
<Relationships xmlns="http://schemas.openxmlformats.org/package/2006/relationships"><Relationship Id="rId8" Type="http://schemas.openxmlformats.org/officeDocument/2006/relationships/tags" Target="../tags/tag1799.xml"/><Relationship Id="rId3" Type="http://schemas.openxmlformats.org/officeDocument/2006/relationships/tags" Target="../tags/tag1794.xml"/><Relationship Id="rId7" Type="http://schemas.openxmlformats.org/officeDocument/2006/relationships/tags" Target="../tags/tag1798.xml"/><Relationship Id="rId12" Type="http://schemas.openxmlformats.org/officeDocument/2006/relationships/image" Target="../media/image9.png"/><Relationship Id="rId2" Type="http://schemas.openxmlformats.org/officeDocument/2006/relationships/tags" Target="../tags/tag1793.xml"/><Relationship Id="rId1" Type="http://schemas.openxmlformats.org/officeDocument/2006/relationships/tags" Target="../tags/tag1792.xml"/><Relationship Id="rId6" Type="http://schemas.openxmlformats.org/officeDocument/2006/relationships/tags" Target="../tags/tag1797.xml"/><Relationship Id="rId11" Type="http://schemas.openxmlformats.org/officeDocument/2006/relationships/image" Target="../media/image1.emf"/><Relationship Id="rId5" Type="http://schemas.openxmlformats.org/officeDocument/2006/relationships/tags" Target="../tags/tag1796.xml"/><Relationship Id="rId10" Type="http://schemas.openxmlformats.org/officeDocument/2006/relationships/oleObject" Target="../embeddings/oleObject232.bin"/><Relationship Id="rId4" Type="http://schemas.openxmlformats.org/officeDocument/2006/relationships/tags" Target="../tags/tag1795.xml"/><Relationship Id="rId9"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8" Type="http://schemas.openxmlformats.org/officeDocument/2006/relationships/tags" Target="../tags/tag1807.xml"/><Relationship Id="rId3" Type="http://schemas.openxmlformats.org/officeDocument/2006/relationships/tags" Target="../tags/tag1802.xml"/><Relationship Id="rId7" Type="http://schemas.openxmlformats.org/officeDocument/2006/relationships/tags" Target="../tags/tag1806.xml"/><Relationship Id="rId12" Type="http://schemas.openxmlformats.org/officeDocument/2006/relationships/image" Target="../media/image9.png"/><Relationship Id="rId2" Type="http://schemas.openxmlformats.org/officeDocument/2006/relationships/tags" Target="../tags/tag1801.xml"/><Relationship Id="rId1" Type="http://schemas.openxmlformats.org/officeDocument/2006/relationships/tags" Target="../tags/tag1800.xml"/><Relationship Id="rId6" Type="http://schemas.openxmlformats.org/officeDocument/2006/relationships/tags" Target="../tags/tag1805.xml"/><Relationship Id="rId11" Type="http://schemas.openxmlformats.org/officeDocument/2006/relationships/image" Target="../media/image1.emf"/><Relationship Id="rId5" Type="http://schemas.openxmlformats.org/officeDocument/2006/relationships/tags" Target="../tags/tag1804.xml"/><Relationship Id="rId10" Type="http://schemas.openxmlformats.org/officeDocument/2006/relationships/oleObject" Target="../embeddings/oleObject233.bin"/><Relationship Id="rId4" Type="http://schemas.openxmlformats.org/officeDocument/2006/relationships/tags" Target="../tags/tag1803.xml"/><Relationship Id="rId9"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8" Type="http://schemas.openxmlformats.org/officeDocument/2006/relationships/tags" Target="../tags/tag1815.xml"/><Relationship Id="rId3" Type="http://schemas.openxmlformats.org/officeDocument/2006/relationships/tags" Target="../tags/tag1810.xml"/><Relationship Id="rId7" Type="http://schemas.openxmlformats.org/officeDocument/2006/relationships/tags" Target="../tags/tag1814.xml"/><Relationship Id="rId12" Type="http://schemas.openxmlformats.org/officeDocument/2006/relationships/image" Target="../media/image9.png"/><Relationship Id="rId2" Type="http://schemas.openxmlformats.org/officeDocument/2006/relationships/tags" Target="../tags/tag1809.xml"/><Relationship Id="rId1" Type="http://schemas.openxmlformats.org/officeDocument/2006/relationships/tags" Target="../tags/tag1808.xml"/><Relationship Id="rId6" Type="http://schemas.openxmlformats.org/officeDocument/2006/relationships/tags" Target="../tags/tag1813.xml"/><Relationship Id="rId11" Type="http://schemas.openxmlformats.org/officeDocument/2006/relationships/image" Target="../media/image1.emf"/><Relationship Id="rId5" Type="http://schemas.openxmlformats.org/officeDocument/2006/relationships/tags" Target="../tags/tag1812.xml"/><Relationship Id="rId10" Type="http://schemas.openxmlformats.org/officeDocument/2006/relationships/oleObject" Target="../embeddings/oleObject234.bin"/><Relationship Id="rId4" Type="http://schemas.openxmlformats.org/officeDocument/2006/relationships/tags" Target="../tags/tag1811.xml"/><Relationship Id="rId9"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tags" Target="../tags/tag238.xml"/><Relationship Id="rId2" Type="http://schemas.openxmlformats.org/officeDocument/2006/relationships/tags" Target="../tags/tag228.xml"/><Relationship Id="rId16" Type="http://schemas.openxmlformats.org/officeDocument/2006/relationships/image" Target="../media/image8.emf"/><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5" Type="http://schemas.openxmlformats.org/officeDocument/2006/relationships/tags" Target="../tags/tag231.xml"/><Relationship Id="rId15" Type="http://schemas.openxmlformats.org/officeDocument/2006/relationships/oleObject" Target="../embeddings/oleObject19.bin"/><Relationship Id="rId10" Type="http://schemas.openxmlformats.org/officeDocument/2006/relationships/tags" Target="../tags/tag236.xml"/><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8" Type="http://schemas.openxmlformats.org/officeDocument/2006/relationships/tags" Target="../tags/tag1823.xml"/><Relationship Id="rId3" Type="http://schemas.openxmlformats.org/officeDocument/2006/relationships/tags" Target="../tags/tag1818.xml"/><Relationship Id="rId7" Type="http://schemas.openxmlformats.org/officeDocument/2006/relationships/tags" Target="../tags/tag1822.xml"/><Relationship Id="rId12" Type="http://schemas.openxmlformats.org/officeDocument/2006/relationships/image" Target="../media/image9.png"/><Relationship Id="rId2" Type="http://schemas.openxmlformats.org/officeDocument/2006/relationships/tags" Target="../tags/tag1817.xml"/><Relationship Id="rId1" Type="http://schemas.openxmlformats.org/officeDocument/2006/relationships/tags" Target="../tags/tag1816.xml"/><Relationship Id="rId6" Type="http://schemas.openxmlformats.org/officeDocument/2006/relationships/tags" Target="../tags/tag1821.xml"/><Relationship Id="rId11" Type="http://schemas.openxmlformats.org/officeDocument/2006/relationships/image" Target="../media/image5.emf"/><Relationship Id="rId5" Type="http://schemas.openxmlformats.org/officeDocument/2006/relationships/tags" Target="../tags/tag1820.xml"/><Relationship Id="rId10" Type="http://schemas.openxmlformats.org/officeDocument/2006/relationships/oleObject" Target="../embeddings/oleObject235.bin"/><Relationship Id="rId4" Type="http://schemas.openxmlformats.org/officeDocument/2006/relationships/tags" Target="../tags/tag1819.xml"/><Relationship Id="rId9"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8" Type="http://schemas.openxmlformats.org/officeDocument/2006/relationships/tags" Target="../tags/tag1831.xml"/><Relationship Id="rId3" Type="http://schemas.openxmlformats.org/officeDocument/2006/relationships/tags" Target="../tags/tag1826.xml"/><Relationship Id="rId7" Type="http://schemas.openxmlformats.org/officeDocument/2006/relationships/tags" Target="../tags/tag1830.xml"/><Relationship Id="rId12" Type="http://schemas.openxmlformats.org/officeDocument/2006/relationships/image" Target="../media/image9.png"/><Relationship Id="rId2" Type="http://schemas.openxmlformats.org/officeDocument/2006/relationships/tags" Target="../tags/tag1825.xml"/><Relationship Id="rId1" Type="http://schemas.openxmlformats.org/officeDocument/2006/relationships/tags" Target="../tags/tag1824.xml"/><Relationship Id="rId6" Type="http://schemas.openxmlformats.org/officeDocument/2006/relationships/tags" Target="../tags/tag1829.xml"/><Relationship Id="rId11" Type="http://schemas.openxmlformats.org/officeDocument/2006/relationships/image" Target="../media/image1.emf"/><Relationship Id="rId5" Type="http://schemas.openxmlformats.org/officeDocument/2006/relationships/tags" Target="../tags/tag1828.xml"/><Relationship Id="rId10" Type="http://schemas.openxmlformats.org/officeDocument/2006/relationships/oleObject" Target="../embeddings/oleObject236.bin"/><Relationship Id="rId4" Type="http://schemas.openxmlformats.org/officeDocument/2006/relationships/tags" Target="../tags/tag1827.xml"/><Relationship Id="rId9"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8" Type="http://schemas.openxmlformats.org/officeDocument/2006/relationships/oleObject" Target="../embeddings/oleObject237.bin"/><Relationship Id="rId3" Type="http://schemas.openxmlformats.org/officeDocument/2006/relationships/tags" Target="../tags/tag1834.xml"/><Relationship Id="rId7" Type="http://schemas.openxmlformats.org/officeDocument/2006/relationships/slideMaster" Target="../slideMasters/slideMaster14.xml"/><Relationship Id="rId2" Type="http://schemas.openxmlformats.org/officeDocument/2006/relationships/tags" Target="../tags/tag1833.xml"/><Relationship Id="rId1" Type="http://schemas.openxmlformats.org/officeDocument/2006/relationships/tags" Target="../tags/tag1832.xml"/><Relationship Id="rId6" Type="http://schemas.openxmlformats.org/officeDocument/2006/relationships/tags" Target="../tags/tag1837.xml"/><Relationship Id="rId5" Type="http://schemas.openxmlformats.org/officeDocument/2006/relationships/tags" Target="../tags/tag1836.xml"/><Relationship Id="rId10" Type="http://schemas.openxmlformats.org/officeDocument/2006/relationships/image" Target="../media/image9.png"/><Relationship Id="rId4" Type="http://schemas.openxmlformats.org/officeDocument/2006/relationships/tags" Target="../tags/tag1835.xml"/><Relationship Id="rId9" Type="http://schemas.openxmlformats.org/officeDocument/2006/relationships/image" Target="../media/image8.emf"/></Relationships>
</file>

<file path=ppt/slideLayouts/_rels/slideLayout233.xml.rels><?xml version="1.0" encoding="UTF-8" standalone="yes"?>
<Relationships xmlns="http://schemas.openxmlformats.org/package/2006/relationships"><Relationship Id="rId3" Type="http://schemas.openxmlformats.org/officeDocument/2006/relationships/tags" Target="../tags/tag1840.xml"/><Relationship Id="rId7" Type="http://schemas.openxmlformats.org/officeDocument/2006/relationships/image" Target="../media/image8.emf"/><Relationship Id="rId2" Type="http://schemas.openxmlformats.org/officeDocument/2006/relationships/tags" Target="../tags/tag1839.xml"/><Relationship Id="rId1" Type="http://schemas.openxmlformats.org/officeDocument/2006/relationships/tags" Target="../tags/tag1838.xml"/><Relationship Id="rId6" Type="http://schemas.openxmlformats.org/officeDocument/2006/relationships/oleObject" Target="../embeddings/oleObject238.bin"/><Relationship Id="rId5" Type="http://schemas.openxmlformats.org/officeDocument/2006/relationships/slideMaster" Target="../slideMasters/slideMaster14.xml"/><Relationship Id="rId4" Type="http://schemas.openxmlformats.org/officeDocument/2006/relationships/tags" Target="../tags/tag1841.xml"/></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843.xml"/><Relationship Id="rId1" Type="http://schemas.openxmlformats.org/officeDocument/2006/relationships/tags" Target="../tags/tag1842.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239.bin"/></Relationships>
</file>

<file path=ppt/slideLayouts/_rels/slideLayout235.xml.rels><?xml version="1.0" encoding="UTF-8" standalone="yes"?>
<Relationships xmlns="http://schemas.openxmlformats.org/package/2006/relationships"><Relationship Id="rId8" Type="http://schemas.openxmlformats.org/officeDocument/2006/relationships/tags" Target="../tags/tag1851.xml"/><Relationship Id="rId3" Type="http://schemas.openxmlformats.org/officeDocument/2006/relationships/tags" Target="../tags/tag1846.xml"/><Relationship Id="rId7" Type="http://schemas.openxmlformats.org/officeDocument/2006/relationships/tags" Target="../tags/tag1850.xml"/><Relationship Id="rId12" Type="http://schemas.openxmlformats.org/officeDocument/2006/relationships/image" Target="../media/image14.png"/><Relationship Id="rId2" Type="http://schemas.openxmlformats.org/officeDocument/2006/relationships/tags" Target="../tags/tag1845.xml"/><Relationship Id="rId1" Type="http://schemas.openxmlformats.org/officeDocument/2006/relationships/tags" Target="../tags/tag1844.xml"/><Relationship Id="rId6" Type="http://schemas.openxmlformats.org/officeDocument/2006/relationships/tags" Target="../tags/tag1849.xml"/><Relationship Id="rId11" Type="http://schemas.openxmlformats.org/officeDocument/2006/relationships/image" Target="../media/image8.emf"/><Relationship Id="rId5" Type="http://schemas.openxmlformats.org/officeDocument/2006/relationships/tags" Target="../tags/tag1848.xml"/><Relationship Id="rId10" Type="http://schemas.openxmlformats.org/officeDocument/2006/relationships/oleObject" Target="../embeddings/oleObject240.bin"/><Relationship Id="rId4" Type="http://schemas.openxmlformats.org/officeDocument/2006/relationships/tags" Target="../tags/tag1847.xml"/><Relationship Id="rId9"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874.xml"/><Relationship Id="rId7" Type="http://schemas.openxmlformats.org/officeDocument/2006/relationships/oleObject" Target="../embeddings/oleObject242.bin"/><Relationship Id="rId2" Type="http://schemas.openxmlformats.org/officeDocument/2006/relationships/tags" Target="../tags/tag1873.xml"/><Relationship Id="rId1" Type="http://schemas.openxmlformats.org/officeDocument/2006/relationships/tags" Target="../tags/tag1872.xml"/><Relationship Id="rId6" Type="http://schemas.openxmlformats.org/officeDocument/2006/relationships/slideMaster" Target="../slideMasters/slideMaster15.xml"/><Relationship Id="rId5" Type="http://schemas.openxmlformats.org/officeDocument/2006/relationships/tags" Target="../tags/tag1876.xml"/><Relationship Id="rId10" Type="http://schemas.openxmlformats.org/officeDocument/2006/relationships/image" Target="../media/image11.png"/><Relationship Id="rId4" Type="http://schemas.openxmlformats.org/officeDocument/2006/relationships/tags" Target="../tags/tag1875.xml"/><Relationship Id="rId9" Type="http://schemas.openxmlformats.org/officeDocument/2006/relationships/image" Target="../media/image10.png"/></Relationships>
</file>

<file path=ppt/slideLayouts/_rels/slideLayout23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879.xml"/><Relationship Id="rId7" Type="http://schemas.openxmlformats.org/officeDocument/2006/relationships/oleObject" Target="../embeddings/oleObject243.bin"/><Relationship Id="rId2" Type="http://schemas.openxmlformats.org/officeDocument/2006/relationships/tags" Target="../tags/tag1878.xml"/><Relationship Id="rId1" Type="http://schemas.openxmlformats.org/officeDocument/2006/relationships/tags" Target="../tags/tag1877.xml"/><Relationship Id="rId6" Type="http://schemas.openxmlformats.org/officeDocument/2006/relationships/slideMaster" Target="../slideMasters/slideMaster15.xml"/><Relationship Id="rId5" Type="http://schemas.openxmlformats.org/officeDocument/2006/relationships/tags" Target="../tags/tag1881.xml"/><Relationship Id="rId10" Type="http://schemas.openxmlformats.org/officeDocument/2006/relationships/image" Target="../media/image11.png"/><Relationship Id="rId4" Type="http://schemas.openxmlformats.org/officeDocument/2006/relationships/tags" Target="../tags/tag1880.xml"/><Relationship Id="rId9" Type="http://schemas.openxmlformats.org/officeDocument/2006/relationships/image" Target="../media/image10.png"/></Relationships>
</file>

<file path=ppt/slideLayouts/_rels/slideLayout238.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884.xml"/><Relationship Id="rId7" Type="http://schemas.openxmlformats.org/officeDocument/2006/relationships/tags" Target="../tags/tag1888.xml"/><Relationship Id="rId2" Type="http://schemas.openxmlformats.org/officeDocument/2006/relationships/tags" Target="../tags/tag1883.xml"/><Relationship Id="rId1" Type="http://schemas.openxmlformats.org/officeDocument/2006/relationships/tags" Target="../tags/tag1882.xml"/><Relationship Id="rId6" Type="http://schemas.openxmlformats.org/officeDocument/2006/relationships/tags" Target="../tags/tag1887.xml"/><Relationship Id="rId5" Type="http://schemas.openxmlformats.org/officeDocument/2006/relationships/tags" Target="../tags/tag1886.xml"/><Relationship Id="rId10" Type="http://schemas.openxmlformats.org/officeDocument/2006/relationships/image" Target="../media/image1.emf"/><Relationship Id="rId4" Type="http://schemas.openxmlformats.org/officeDocument/2006/relationships/tags" Target="../tags/tag1885.xml"/><Relationship Id="rId9" Type="http://schemas.openxmlformats.org/officeDocument/2006/relationships/oleObject" Target="../embeddings/oleObject244.bin"/></Relationships>
</file>

<file path=ppt/slideLayouts/_rels/slideLayout239.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891.xml"/><Relationship Id="rId7" Type="http://schemas.openxmlformats.org/officeDocument/2006/relationships/tags" Target="../tags/tag1895.xml"/><Relationship Id="rId2" Type="http://schemas.openxmlformats.org/officeDocument/2006/relationships/tags" Target="../tags/tag1890.xml"/><Relationship Id="rId1" Type="http://schemas.openxmlformats.org/officeDocument/2006/relationships/tags" Target="../tags/tag1889.xml"/><Relationship Id="rId6" Type="http://schemas.openxmlformats.org/officeDocument/2006/relationships/tags" Target="../tags/tag1894.xml"/><Relationship Id="rId5" Type="http://schemas.openxmlformats.org/officeDocument/2006/relationships/tags" Target="../tags/tag1893.xml"/><Relationship Id="rId10" Type="http://schemas.openxmlformats.org/officeDocument/2006/relationships/image" Target="../media/image1.emf"/><Relationship Id="rId4" Type="http://schemas.openxmlformats.org/officeDocument/2006/relationships/tags" Target="../tags/tag1892.xml"/><Relationship Id="rId9" Type="http://schemas.openxmlformats.org/officeDocument/2006/relationships/oleObject" Target="../embeddings/oleObject245.bin"/></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tags" Target="../tags/tag252.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tags" Target="../tags/tag251.xml"/><Relationship Id="rId2" Type="http://schemas.openxmlformats.org/officeDocument/2006/relationships/tags" Target="../tags/tag241.xml"/><Relationship Id="rId16" Type="http://schemas.openxmlformats.org/officeDocument/2006/relationships/image" Target="../media/image1.emf"/><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5" Type="http://schemas.openxmlformats.org/officeDocument/2006/relationships/tags" Target="../tags/tag244.xml"/><Relationship Id="rId15" Type="http://schemas.openxmlformats.org/officeDocument/2006/relationships/oleObject" Target="../embeddings/oleObject20.bin"/><Relationship Id="rId10" Type="http://schemas.openxmlformats.org/officeDocument/2006/relationships/tags" Target="../tags/tag249.xml"/><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8" Type="http://schemas.openxmlformats.org/officeDocument/2006/relationships/oleObject" Target="../embeddings/oleObject246.bin"/><Relationship Id="rId3" Type="http://schemas.openxmlformats.org/officeDocument/2006/relationships/tags" Target="../tags/tag1898.xml"/><Relationship Id="rId7" Type="http://schemas.openxmlformats.org/officeDocument/2006/relationships/slideMaster" Target="../slideMasters/slideMaster15.xml"/><Relationship Id="rId2" Type="http://schemas.openxmlformats.org/officeDocument/2006/relationships/tags" Target="../tags/tag1897.xml"/><Relationship Id="rId1" Type="http://schemas.openxmlformats.org/officeDocument/2006/relationships/tags" Target="../tags/tag1896.xml"/><Relationship Id="rId6" Type="http://schemas.openxmlformats.org/officeDocument/2006/relationships/tags" Target="../tags/tag1901.xml"/><Relationship Id="rId5" Type="http://schemas.openxmlformats.org/officeDocument/2006/relationships/tags" Target="../tags/tag1900.xml"/><Relationship Id="rId4" Type="http://schemas.openxmlformats.org/officeDocument/2006/relationships/tags" Target="../tags/tag1899.xml"/><Relationship Id="rId9" Type="http://schemas.openxmlformats.org/officeDocument/2006/relationships/image" Target="../media/image8.emf"/></Relationships>
</file>

<file path=ppt/slideLayouts/_rels/slideLayout241.xml.rels><?xml version="1.0" encoding="UTF-8" standalone="yes"?>
<Relationships xmlns="http://schemas.openxmlformats.org/package/2006/relationships"><Relationship Id="rId8" Type="http://schemas.openxmlformats.org/officeDocument/2006/relationships/oleObject" Target="../embeddings/oleObject247.bin"/><Relationship Id="rId3" Type="http://schemas.openxmlformats.org/officeDocument/2006/relationships/tags" Target="../tags/tag1904.xml"/><Relationship Id="rId7" Type="http://schemas.openxmlformats.org/officeDocument/2006/relationships/slideMaster" Target="../slideMasters/slideMaster15.xml"/><Relationship Id="rId12" Type="http://schemas.openxmlformats.org/officeDocument/2006/relationships/image" Target="../media/image14.png"/><Relationship Id="rId2" Type="http://schemas.openxmlformats.org/officeDocument/2006/relationships/tags" Target="../tags/tag1903.xml"/><Relationship Id="rId1" Type="http://schemas.openxmlformats.org/officeDocument/2006/relationships/tags" Target="../tags/tag1902.xml"/><Relationship Id="rId6" Type="http://schemas.openxmlformats.org/officeDocument/2006/relationships/tags" Target="../tags/tag1907.xml"/><Relationship Id="rId11" Type="http://schemas.openxmlformats.org/officeDocument/2006/relationships/image" Target="../media/image13.png"/><Relationship Id="rId5" Type="http://schemas.openxmlformats.org/officeDocument/2006/relationships/tags" Target="../tags/tag1906.xml"/><Relationship Id="rId10" Type="http://schemas.openxmlformats.org/officeDocument/2006/relationships/image" Target="../media/image12.png"/><Relationship Id="rId4" Type="http://schemas.openxmlformats.org/officeDocument/2006/relationships/tags" Target="../tags/tag1905.xml"/><Relationship Id="rId9" Type="http://schemas.openxmlformats.org/officeDocument/2006/relationships/image" Target="../media/image8.emf"/></Relationships>
</file>

<file path=ppt/slideLayouts/_rels/slideLayout242.xml.rels><?xml version="1.0" encoding="UTF-8" standalone="yes"?>
<Relationships xmlns="http://schemas.openxmlformats.org/package/2006/relationships"><Relationship Id="rId8" Type="http://schemas.openxmlformats.org/officeDocument/2006/relationships/oleObject" Target="../embeddings/oleObject248.bin"/><Relationship Id="rId3" Type="http://schemas.openxmlformats.org/officeDocument/2006/relationships/tags" Target="../tags/tag1910.xml"/><Relationship Id="rId7" Type="http://schemas.openxmlformats.org/officeDocument/2006/relationships/slideMaster" Target="../slideMasters/slideMaster15.xml"/><Relationship Id="rId2" Type="http://schemas.openxmlformats.org/officeDocument/2006/relationships/tags" Target="../tags/tag1909.xml"/><Relationship Id="rId1" Type="http://schemas.openxmlformats.org/officeDocument/2006/relationships/tags" Target="../tags/tag1908.xml"/><Relationship Id="rId6" Type="http://schemas.openxmlformats.org/officeDocument/2006/relationships/tags" Target="../tags/tag1913.xml"/><Relationship Id="rId5" Type="http://schemas.openxmlformats.org/officeDocument/2006/relationships/tags" Target="../tags/tag1912.xml"/><Relationship Id="rId4" Type="http://schemas.openxmlformats.org/officeDocument/2006/relationships/tags" Target="../tags/tag1911.xml"/><Relationship Id="rId9" Type="http://schemas.openxmlformats.org/officeDocument/2006/relationships/image" Target="../media/image8.emf"/></Relationships>
</file>

<file path=ppt/slideLayouts/_rels/slideLayout243.xml.rels><?xml version="1.0" encoding="UTF-8" standalone="yes"?>
<Relationships xmlns="http://schemas.openxmlformats.org/package/2006/relationships"><Relationship Id="rId8" Type="http://schemas.openxmlformats.org/officeDocument/2006/relationships/oleObject" Target="../embeddings/oleObject249.bin"/><Relationship Id="rId3" Type="http://schemas.openxmlformats.org/officeDocument/2006/relationships/tags" Target="../tags/tag1916.xml"/><Relationship Id="rId7" Type="http://schemas.openxmlformats.org/officeDocument/2006/relationships/slideMaster" Target="../slideMasters/slideMaster15.xml"/><Relationship Id="rId2" Type="http://schemas.openxmlformats.org/officeDocument/2006/relationships/tags" Target="../tags/tag1915.xml"/><Relationship Id="rId1" Type="http://schemas.openxmlformats.org/officeDocument/2006/relationships/tags" Target="../tags/tag1914.xml"/><Relationship Id="rId6" Type="http://schemas.openxmlformats.org/officeDocument/2006/relationships/tags" Target="../tags/tag1919.xml"/><Relationship Id="rId5" Type="http://schemas.openxmlformats.org/officeDocument/2006/relationships/tags" Target="../tags/tag1918.xml"/><Relationship Id="rId4" Type="http://schemas.openxmlformats.org/officeDocument/2006/relationships/tags" Target="../tags/tag1917.xml"/><Relationship Id="rId9" Type="http://schemas.openxmlformats.org/officeDocument/2006/relationships/image" Target="../media/image8.emf"/></Relationships>
</file>

<file path=ppt/slideLayouts/_rels/slideLayout244.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922.xml"/><Relationship Id="rId7" Type="http://schemas.openxmlformats.org/officeDocument/2006/relationships/tags" Target="../tags/tag1926.xml"/><Relationship Id="rId2" Type="http://schemas.openxmlformats.org/officeDocument/2006/relationships/tags" Target="../tags/tag1921.xml"/><Relationship Id="rId1" Type="http://schemas.openxmlformats.org/officeDocument/2006/relationships/tags" Target="../tags/tag1920.xml"/><Relationship Id="rId6" Type="http://schemas.openxmlformats.org/officeDocument/2006/relationships/tags" Target="../tags/tag1925.xml"/><Relationship Id="rId5" Type="http://schemas.openxmlformats.org/officeDocument/2006/relationships/tags" Target="../tags/tag1924.xml"/><Relationship Id="rId10" Type="http://schemas.openxmlformats.org/officeDocument/2006/relationships/image" Target="../media/image8.emf"/><Relationship Id="rId4" Type="http://schemas.openxmlformats.org/officeDocument/2006/relationships/tags" Target="../tags/tag1923.xml"/><Relationship Id="rId9" Type="http://schemas.openxmlformats.org/officeDocument/2006/relationships/oleObject" Target="../embeddings/oleObject250.bin"/></Relationships>
</file>

<file path=ppt/slideLayouts/_rels/slideLayout245.xml.rels><?xml version="1.0" encoding="UTF-8" standalone="yes"?>
<Relationships xmlns="http://schemas.openxmlformats.org/package/2006/relationships"><Relationship Id="rId8" Type="http://schemas.openxmlformats.org/officeDocument/2006/relationships/tags" Target="../tags/tag1934.xml"/><Relationship Id="rId3" Type="http://schemas.openxmlformats.org/officeDocument/2006/relationships/tags" Target="../tags/tag1929.xml"/><Relationship Id="rId7" Type="http://schemas.openxmlformats.org/officeDocument/2006/relationships/tags" Target="../tags/tag1933.xml"/><Relationship Id="rId12" Type="http://schemas.openxmlformats.org/officeDocument/2006/relationships/image" Target="../media/image9.png"/><Relationship Id="rId2" Type="http://schemas.openxmlformats.org/officeDocument/2006/relationships/tags" Target="../tags/tag1928.xml"/><Relationship Id="rId1" Type="http://schemas.openxmlformats.org/officeDocument/2006/relationships/tags" Target="../tags/tag1927.xml"/><Relationship Id="rId6" Type="http://schemas.openxmlformats.org/officeDocument/2006/relationships/tags" Target="../tags/tag1932.xml"/><Relationship Id="rId11" Type="http://schemas.openxmlformats.org/officeDocument/2006/relationships/image" Target="../media/image1.emf"/><Relationship Id="rId5" Type="http://schemas.openxmlformats.org/officeDocument/2006/relationships/tags" Target="../tags/tag1931.xml"/><Relationship Id="rId10" Type="http://schemas.openxmlformats.org/officeDocument/2006/relationships/oleObject" Target="../embeddings/oleObject251.bin"/><Relationship Id="rId4" Type="http://schemas.openxmlformats.org/officeDocument/2006/relationships/tags" Target="../tags/tag1930.xml"/><Relationship Id="rId9"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8" Type="http://schemas.openxmlformats.org/officeDocument/2006/relationships/tags" Target="../tags/tag1942.xml"/><Relationship Id="rId3" Type="http://schemas.openxmlformats.org/officeDocument/2006/relationships/tags" Target="../tags/tag1937.xml"/><Relationship Id="rId7" Type="http://schemas.openxmlformats.org/officeDocument/2006/relationships/tags" Target="../tags/tag1941.xml"/><Relationship Id="rId12" Type="http://schemas.openxmlformats.org/officeDocument/2006/relationships/image" Target="../media/image9.png"/><Relationship Id="rId2" Type="http://schemas.openxmlformats.org/officeDocument/2006/relationships/tags" Target="../tags/tag1936.xml"/><Relationship Id="rId1" Type="http://schemas.openxmlformats.org/officeDocument/2006/relationships/tags" Target="../tags/tag1935.xml"/><Relationship Id="rId6" Type="http://schemas.openxmlformats.org/officeDocument/2006/relationships/tags" Target="../tags/tag1940.xml"/><Relationship Id="rId11" Type="http://schemas.openxmlformats.org/officeDocument/2006/relationships/image" Target="../media/image1.emf"/><Relationship Id="rId5" Type="http://schemas.openxmlformats.org/officeDocument/2006/relationships/tags" Target="../tags/tag1939.xml"/><Relationship Id="rId10" Type="http://schemas.openxmlformats.org/officeDocument/2006/relationships/oleObject" Target="../embeddings/oleObject252.bin"/><Relationship Id="rId4" Type="http://schemas.openxmlformats.org/officeDocument/2006/relationships/tags" Target="../tags/tag1938.xml"/><Relationship Id="rId9"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8" Type="http://schemas.openxmlformats.org/officeDocument/2006/relationships/tags" Target="../tags/tag1950.xml"/><Relationship Id="rId3" Type="http://schemas.openxmlformats.org/officeDocument/2006/relationships/tags" Target="../tags/tag1945.xml"/><Relationship Id="rId7" Type="http://schemas.openxmlformats.org/officeDocument/2006/relationships/tags" Target="../tags/tag1949.xml"/><Relationship Id="rId12" Type="http://schemas.openxmlformats.org/officeDocument/2006/relationships/image" Target="../media/image9.png"/><Relationship Id="rId2" Type="http://schemas.openxmlformats.org/officeDocument/2006/relationships/tags" Target="../tags/tag1944.xml"/><Relationship Id="rId1" Type="http://schemas.openxmlformats.org/officeDocument/2006/relationships/tags" Target="../tags/tag1943.xml"/><Relationship Id="rId6" Type="http://schemas.openxmlformats.org/officeDocument/2006/relationships/tags" Target="../tags/tag1948.xml"/><Relationship Id="rId11" Type="http://schemas.openxmlformats.org/officeDocument/2006/relationships/image" Target="../media/image1.emf"/><Relationship Id="rId5" Type="http://schemas.openxmlformats.org/officeDocument/2006/relationships/tags" Target="../tags/tag1947.xml"/><Relationship Id="rId10" Type="http://schemas.openxmlformats.org/officeDocument/2006/relationships/oleObject" Target="../embeddings/oleObject253.bin"/><Relationship Id="rId4" Type="http://schemas.openxmlformats.org/officeDocument/2006/relationships/tags" Target="../tags/tag1946.xml"/><Relationship Id="rId9"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8" Type="http://schemas.openxmlformats.org/officeDocument/2006/relationships/tags" Target="../tags/tag1958.xml"/><Relationship Id="rId3" Type="http://schemas.openxmlformats.org/officeDocument/2006/relationships/tags" Target="../tags/tag1953.xml"/><Relationship Id="rId7" Type="http://schemas.openxmlformats.org/officeDocument/2006/relationships/tags" Target="../tags/tag1957.xml"/><Relationship Id="rId12" Type="http://schemas.openxmlformats.org/officeDocument/2006/relationships/image" Target="../media/image9.png"/><Relationship Id="rId2" Type="http://schemas.openxmlformats.org/officeDocument/2006/relationships/tags" Target="../tags/tag1952.xml"/><Relationship Id="rId1" Type="http://schemas.openxmlformats.org/officeDocument/2006/relationships/tags" Target="../tags/tag1951.xml"/><Relationship Id="rId6" Type="http://schemas.openxmlformats.org/officeDocument/2006/relationships/tags" Target="../tags/tag1956.xml"/><Relationship Id="rId11" Type="http://schemas.openxmlformats.org/officeDocument/2006/relationships/image" Target="../media/image5.emf"/><Relationship Id="rId5" Type="http://schemas.openxmlformats.org/officeDocument/2006/relationships/tags" Target="../tags/tag1955.xml"/><Relationship Id="rId10" Type="http://schemas.openxmlformats.org/officeDocument/2006/relationships/oleObject" Target="../embeddings/oleObject254.bin"/><Relationship Id="rId4" Type="http://schemas.openxmlformats.org/officeDocument/2006/relationships/tags" Target="../tags/tag1954.xml"/><Relationship Id="rId9"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8" Type="http://schemas.openxmlformats.org/officeDocument/2006/relationships/tags" Target="../tags/tag1966.xml"/><Relationship Id="rId3" Type="http://schemas.openxmlformats.org/officeDocument/2006/relationships/tags" Target="../tags/tag1961.xml"/><Relationship Id="rId7" Type="http://schemas.openxmlformats.org/officeDocument/2006/relationships/tags" Target="../tags/tag1965.xml"/><Relationship Id="rId12" Type="http://schemas.openxmlformats.org/officeDocument/2006/relationships/image" Target="../media/image9.png"/><Relationship Id="rId2" Type="http://schemas.openxmlformats.org/officeDocument/2006/relationships/tags" Target="../tags/tag1960.xml"/><Relationship Id="rId1" Type="http://schemas.openxmlformats.org/officeDocument/2006/relationships/tags" Target="../tags/tag1959.xml"/><Relationship Id="rId6" Type="http://schemas.openxmlformats.org/officeDocument/2006/relationships/tags" Target="../tags/tag1964.xml"/><Relationship Id="rId11" Type="http://schemas.openxmlformats.org/officeDocument/2006/relationships/image" Target="../media/image1.emf"/><Relationship Id="rId5" Type="http://schemas.openxmlformats.org/officeDocument/2006/relationships/tags" Target="../tags/tag1963.xml"/><Relationship Id="rId10" Type="http://schemas.openxmlformats.org/officeDocument/2006/relationships/oleObject" Target="../embeddings/oleObject255.bin"/><Relationship Id="rId4" Type="http://schemas.openxmlformats.org/officeDocument/2006/relationships/tags" Target="../tags/tag1962.xml"/><Relationship Id="rId9"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tags" Target="../tags/tag265.xml"/><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tags" Target="../tags/tag264.xml"/><Relationship Id="rId2" Type="http://schemas.openxmlformats.org/officeDocument/2006/relationships/tags" Target="../tags/tag254.xml"/><Relationship Id="rId16" Type="http://schemas.openxmlformats.org/officeDocument/2006/relationships/image" Target="../media/image8.emf"/><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5" Type="http://schemas.openxmlformats.org/officeDocument/2006/relationships/oleObject" Target="../embeddings/oleObject21.bin"/><Relationship Id="rId10" Type="http://schemas.openxmlformats.org/officeDocument/2006/relationships/tags" Target="../tags/tag262.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8" Type="http://schemas.openxmlformats.org/officeDocument/2006/relationships/oleObject" Target="../embeddings/oleObject256.bin"/><Relationship Id="rId3" Type="http://schemas.openxmlformats.org/officeDocument/2006/relationships/tags" Target="../tags/tag1969.xml"/><Relationship Id="rId7" Type="http://schemas.openxmlformats.org/officeDocument/2006/relationships/slideMaster" Target="../slideMasters/slideMaster15.xml"/><Relationship Id="rId2" Type="http://schemas.openxmlformats.org/officeDocument/2006/relationships/tags" Target="../tags/tag1968.xml"/><Relationship Id="rId1" Type="http://schemas.openxmlformats.org/officeDocument/2006/relationships/tags" Target="../tags/tag1967.xml"/><Relationship Id="rId6" Type="http://schemas.openxmlformats.org/officeDocument/2006/relationships/tags" Target="../tags/tag1972.xml"/><Relationship Id="rId5" Type="http://schemas.openxmlformats.org/officeDocument/2006/relationships/tags" Target="../tags/tag1971.xml"/><Relationship Id="rId10" Type="http://schemas.openxmlformats.org/officeDocument/2006/relationships/image" Target="../media/image9.png"/><Relationship Id="rId4" Type="http://schemas.openxmlformats.org/officeDocument/2006/relationships/tags" Target="../tags/tag1970.xml"/><Relationship Id="rId9" Type="http://schemas.openxmlformats.org/officeDocument/2006/relationships/image" Target="../media/image8.emf"/></Relationships>
</file>

<file path=ppt/slideLayouts/_rels/slideLayout251.xml.rels><?xml version="1.0" encoding="UTF-8" standalone="yes"?>
<Relationships xmlns="http://schemas.openxmlformats.org/package/2006/relationships"><Relationship Id="rId3" Type="http://schemas.openxmlformats.org/officeDocument/2006/relationships/tags" Target="../tags/tag1975.xml"/><Relationship Id="rId7" Type="http://schemas.openxmlformats.org/officeDocument/2006/relationships/image" Target="../media/image8.emf"/><Relationship Id="rId2" Type="http://schemas.openxmlformats.org/officeDocument/2006/relationships/tags" Target="../tags/tag1974.xml"/><Relationship Id="rId1" Type="http://schemas.openxmlformats.org/officeDocument/2006/relationships/tags" Target="../tags/tag1973.xml"/><Relationship Id="rId6" Type="http://schemas.openxmlformats.org/officeDocument/2006/relationships/oleObject" Target="../embeddings/oleObject257.bin"/><Relationship Id="rId5" Type="http://schemas.openxmlformats.org/officeDocument/2006/relationships/slideMaster" Target="../slideMasters/slideMaster15.xml"/><Relationship Id="rId4" Type="http://schemas.openxmlformats.org/officeDocument/2006/relationships/tags" Target="../tags/tag1976.xml"/></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978.xml"/><Relationship Id="rId1" Type="http://schemas.openxmlformats.org/officeDocument/2006/relationships/tags" Target="../tags/tag1977.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258.bin"/></Relationships>
</file>

<file path=ppt/slideLayouts/_rels/slideLayout253.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981.xml"/><Relationship Id="rId7" Type="http://schemas.openxmlformats.org/officeDocument/2006/relationships/tags" Target="../tags/tag1985.xml"/><Relationship Id="rId2" Type="http://schemas.openxmlformats.org/officeDocument/2006/relationships/tags" Target="../tags/tag1980.xml"/><Relationship Id="rId1" Type="http://schemas.openxmlformats.org/officeDocument/2006/relationships/tags" Target="../tags/tag1979.xml"/><Relationship Id="rId6" Type="http://schemas.openxmlformats.org/officeDocument/2006/relationships/tags" Target="../tags/tag1984.xml"/><Relationship Id="rId5" Type="http://schemas.openxmlformats.org/officeDocument/2006/relationships/tags" Target="../tags/tag1983.xml"/><Relationship Id="rId10" Type="http://schemas.openxmlformats.org/officeDocument/2006/relationships/image" Target="../media/image1.emf"/><Relationship Id="rId4" Type="http://schemas.openxmlformats.org/officeDocument/2006/relationships/tags" Target="../tags/tag1982.xml"/><Relationship Id="rId9" Type="http://schemas.openxmlformats.org/officeDocument/2006/relationships/oleObject" Target="../embeddings/oleObject259.bin"/></Relationships>
</file>

<file path=ppt/slideLayouts/_rels/slideLayout254.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988.xml"/><Relationship Id="rId7" Type="http://schemas.openxmlformats.org/officeDocument/2006/relationships/tags" Target="../tags/tag1992.xml"/><Relationship Id="rId2" Type="http://schemas.openxmlformats.org/officeDocument/2006/relationships/tags" Target="../tags/tag1987.xml"/><Relationship Id="rId1" Type="http://schemas.openxmlformats.org/officeDocument/2006/relationships/tags" Target="../tags/tag1986.xml"/><Relationship Id="rId6" Type="http://schemas.openxmlformats.org/officeDocument/2006/relationships/tags" Target="../tags/tag1991.xml"/><Relationship Id="rId5" Type="http://schemas.openxmlformats.org/officeDocument/2006/relationships/tags" Target="../tags/tag1990.xml"/><Relationship Id="rId10" Type="http://schemas.openxmlformats.org/officeDocument/2006/relationships/image" Target="../media/image1.emf"/><Relationship Id="rId4" Type="http://schemas.openxmlformats.org/officeDocument/2006/relationships/tags" Target="../tags/tag1989.xml"/><Relationship Id="rId9" Type="http://schemas.openxmlformats.org/officeDocument/2006/relationships/oleObject" Target="../embeddings/oleObject260.bin"/></Relationships>
</file>

<file path=ppt/slideLayouts/_rels/slideLayout25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2015.xml"/><Relationship Id="rId7" Type="http://schemas.openxmlformats.org/officeDocument/2006/relationships/oleObject" Target="../embeddings/oleObject262.bin"/><Relationship Id="rId2" Type="http://schemas.openxmlformats.org/officeDocument/2006/relationships/tags" Target="../tags/tag2014.xml"/><Relationship Id="rId1" Type="http://schemas.openxmlformats.org/officeDocument/2006/relationships/tags" Target="../tags/tag2013.xml"/><Relationship Id="rId6" Type="http://schemas.openxmlformats.org/officeDocument/2006/relationships/slideMaster" Target="../slideMasters/slideMaster16.xml"/><Relationship Id="rId5" Type="http://schemas.openxmlformats.org/officeDocument/2006/relationships/tags" Target="../tags/tag2017.xml"/><Relationship Id="rId10" Type="http://schemas.openxmlformats.org/officeDocument/2006/relationships/image" Target="../media/image28.png"/><Relationship Id="rId4" Type="http://schemas.openxmlformats.org/officeDocument/2006/relationships/tags" Target="../tags/tag2016.xml"/><Relationship Id="rId9" Type="http://schemas.openxmlformats.org/officeDocument/2006/relationships/image" Target="../media/image12.png"/></Relationships>
</file>

<file path=ppt/slideLayouts/_rels/slideLayout256.xml.rels><?xml version="1.0" encoding="UTF-8" standalone="yes"?>
<Relationships xmlns="http://schemas.openxmlformats.org/package/2006/relationships"><Relationship Id="rId8" Type="http://schemas.openxmlformats.org/officeDocument/2006/relationships/slideMaster" Target="../slideMasters/slideMaster16.xml"/><Relationship Id="rId3" Type="http://schemas.openxmlformats.org/officeDocument/2006/relationships/tags" Target="../tags/tag2020.xml"/><Relationship Id="rId7" Type="http://schemas.openxmlformats.org/officeDocument/2006/relationships/tags" Target="../tags/tag2024.xml"/><Relationship Id="rId2" Type="http://schemas.openxmlformats.org/officeDocument/2006/relationships/tags" Target="../tags/tag2019.xml"/><Relationship Id="rId1" Type="http://schemas.openxmlformats.org/officeDocument/2006/relationships/tags" Target="../tags/tag2018.xml"/><Relationship Id="rId6" Type="http://schemas.openxmlformats.org/officeDocument/2006/relationships/tags" Target="../tags/tag2023.xml"/><Relationship Id="rId5" Type="http://schemas.openxmlformats.org/officeDocument/2006/relationships/tags" Target="../tags/tag2022.xml"/><Relationship Id="rId10" Type="http://schemas.openxmlformats.org/officeDocument/2006/relationships/image" Target="../media/image1.emf"/><Relationship Id="rId4" Type="http://schemas.openxmlformats.org/officeDocument/2006/relationships/tags" Target="../tags/tag2021.xml"/><Relationship Id="rId9" Type="http://schemas.openxmlformats.org/officeDocument/2006/relationships/oleObject" Target="../embeddings/oleObject263.bin"/></Relationships>
</file>

<file path=ppt/slideLayouts/_rels/slideLayout257.xml.rels><?xml version="1.0" encoding="UTF-8" standalone="yes"?>
<Relationships xmlns="http://schemas.openxmlformats.org/package/2006/relationships"><Relationship Id="rId8" Type="http://schemas.openxmlformats.org/officeDocument/2006/relationships/oleObject" Target="../embeddings/oleObject264.bin"/><Relationship Id="rId3" Type="http://schemas.openxmlformats.org/officeDocument/2006/relationships/tags" Target="../tags/tag2027.xml"/><Relationship Id="rId7" Type="http://schemas.openxmlformats.org/officeDocument/2006/relationships/slideMaster" Target="../slideMasters/slideMaster16.xml"/><Relationship Id="rId2" Type="http://schemas.openxmlformats.org/officeDocument/2006/relationships/tags" Target="../tags/tag2026.xml"/><Relationship Id="rId1" Type="http://schemas.openxmlformats.org/officeDocument/2006/relationships/tags" Target="../tags/tag2025.xml"/><Relationship Id="rId6" Type="http://schemas.openxmlformats.org/officeDocument/2006/relationships/tags" Target="../tags/tag2030.xml"/><Relationship Id="rId5" Type="http://schemas.openxmlformats.org/officeDocument/2006/relationships/tags" Target="../tags/tag2029.xml"/><Relationship Id="rId4" Type="http://schemas.openxmlformats.org/officeDocument/2006/relationships/tags" Target="../tags/tag2028.xml"/><Relationship Id="rId9" Type="http://schemas.openxmlformats.org/officeDocument/2006/relationships/image" Target="../media/image8.emf"/></Relationships>
</file>

<file path=ppt/slideLayouts/_rels/slideLayout258.xml.rels><?xml version="1.0" encoding="UTF-8" standalone="yes"?>
<Relationships xmlns="http://schemas.openxmlformats.org/package/2006/relationships"><Relationship Id="rId3" Type="http://schemas.openxmlformats.org/officeDocument/2006/relationships/tags" Target="../tags/tag2033.xml"/><Relationship Id="rId2" Type="http://schemas.openxmlformats.org/officeDocument/2006/relationships/tags" Target="../tags/tag2032.xml"/><Relationship Id="rId1" Type="http://schemas.openxmlformats.org/officeDocument/2006/relationships/tags" Target="../tags/tag2031.xml"/><Relationship Id="rId6" Type="http://schemas.openxmlformats.org/officeDocument/2006/relationships/image" Target="../media/image8.emf"/><Relationship Id="rId5" Type="http://schemas.openxmlformats.org/officeDocument/2006/relationships/oleObject" Target="../embeddings/oleObject265.bin"/><Relationship Id="rId4"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2036.xml"/><Relationship Id="rId7" Type="http://schemas.openxmlformats.org/officeDocument/2006/relationships/image" Target="../media/image8.emf"/><Relationship Id="rId2" Type="http://schemas.openxmlformats.org/officeDocument/2006/relationships/tags" Target="../tags/tag2035.xml"/><Relationship Id="rId1" Type="http://schemas.openxmlformats.org/officeDocument/2006/relationships/tags" Target="../tags/tag2034.xml"/><Relationship Id="rId6" Type="http://schemas.openxmlformats.org/officeDocument/2006/relationships/oleObject" Target="../embeddings/oleObject266.bin"/><Relationship Id="rId5" Type="http://schemas.openxmlformats.org/officeDocument/2006/relationships/slideMaster" Target="../slideMasters/slideMaster16.xml"/><Relationship Id="rId4" Type="http://schemas.openxmlformats.org/officeDocument/2006/relationships/tags" Target="../tags/tag2037.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73.xml"/><Relationship Id="rId13" Type="http://schemas.openxmlformats.org/officeDocument/2006/relationships/tags" Target="../tags/tag278.xml"/><Relationship Id="rId3" Type="http://schemas.openxmlformats.org/officeDocument/2006/relationships/tags" Target="../tags/tag268.xml"/><Relationship Id="rId7" Type="http://schemas.openxmlformats.org/officeDocument/2006/relationships/tags" Target="../tags/tag272.xml"/><Relationship Id="rId12" Type="http://schemas.openxmlformats.org/officeDocument/2006/relationships/tags" Target="../tags/tag277.xml"/><Relationship Id="rId2" Type="http://schemas.openxmlformats.org/officeDocument/2006/relationships/tags" Target="../tags/tag267.xml"/><Relationship Id="rId16" Type="http://schemas.openxmlformats.org/officeDocument/2006/relationships/image" Target="../media/image8.emf"/><Relationship Id="rId1" Type="http://schemas.openxmlformats.org/officeDocument/2006/relationships/tags" Target="../tags/tag266.xml"/><Relationship Id="rId6" Type="http://schemas.openxmlformats.org/officeDocument/2006/relationships/tags" Target="../tags/tag271.xml"/><Relationship Id="rId11" Type="http://schemas.openxmlformats.org/officeDocument/2006/relationships/tags" Target="../tags/tag276.xml"/><Relationship Id="rId5" Type="http://schemas.openxmlformats.org/officeDocument/2006/relationships/tags" Target="../tags/tag270.xml"/><Relationship Id="rId15" Type="http://schemas.openxmlformats.org/officeDocument/2006/relationships/oleObject" Target="../embeddings/oleObject22.bin"/><Relationship Id="rId10" Type="http://schemas.openxmlformats.org/officeDocument/2006/relationships/tags" Target="../tags/tag275.xml"/><Relationship Id="rId4" Type="http://schemas.openxmlformats.org/officeDocument/2006/relationships/tags" Target="../tags/tag269.xml"/><Relationship Id="rId9" Type="http://schemas.openxmlformats.org/officeDocument/2006/relationships/tags" Target="../tags/tag274.xml"/><Relationship Id="rId14"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039.xml"/><Relationship Id="rId1" Type="http://schemas.openxmlformats.org/officeDocument/2006/relationships/tags" Target="../tags/tag2038.xml"/><Relationship Id="rId6" Type="http://schemas.openxmlformats.org/officeDocument/2006/relationships/image" Target="../media/image28.png"/><Relationship Id="rId5" Type="http://schemas.openxmlformats.org/officeDocument/2006/relationships/image" Target="../media/image8.emf"/><Relationship Id="rId4" Type="http://schemas.openxmlformats.org/officeDocument/2006/relationships/oleObject" Target="../embeddings/oleObject267.bin"/></Relationships>
</file>

<file path=ppt/slideLayouts/_rels/slideLayout261.xml.rels><?xml version="1.0" encoding="UTF-8" standalone="yes"?>
<Relationships xmlns="http://schemas.openxmlformats.org/package/2006/relationships"><Relationship Id="rId8" Type="http://schemas.openxmlformats.org/officeDocument/2006/relationships/tags" Target="../tags/tag2047.xml"/><Relationship Id="rId3" Type="http://schemas.openxmlformats.org/officeDocument/2006/relationships/tags" Target="../tags/tag2042.xml"/><Relationship Id="rId7" Type="http://schemas.openxmlformats.org/officeDocument/2006/relationships/tags" Target="../tags/tag2046.xml"/><Relationship Id="rId12" Type="http://schemas.openxmlformats.org/officeDocument/2006/relationships/image" Target="../media/image9.png"/><Relationship Id="rId2" Type="http://schemas.openxmlformats.org/officeDocument/2006/relationships/tags" Target="../tags/tag2041.xml"/><Relationship Id="rId1" Type="http://schemas.openxmlformats.org/officeDocument/2006/relationships/tags" Target="../tags/tag2040.xml"/><Relationship Id="rId6" Type="http://schemas.openxmlformats.org/officeDocument/2006/relationships/tags" Target="../tags/tag2045.xml"/><Relationship Id="rId11" Type="http://schemas.openxmlformats.org/officeDocument/2006/relationships/image" Target="../media/image1.emf"/><Relationship Id="rId5" Type="http://schemas.openxmlformats.org/officeDocument/2006/relationships/tags" Target="../tags/tag2044.xml"/><Relationship Id="rId10" Type="http://schemas.openxmlformats.org/officeDocument/2006/relationships/oleObject" Target="../embeddings/oleObject268.bin"/><Relationship Id="rId4" Type="http://schemas.openxmlformats.org/officeDocument/2006/relationships/tags" Target="../tags/tag2043.xml"/><Relationship Id="rId9"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2050.xml"/><Relationship Id="rId7" Type="http://schemas.openxmlformats.org/officeDocument/2006/relationships/image" Target="../media/image8.emf"/><Relationship Id="rId2" Type="http://schemas.openxmlformats.org/officeDocument/2006/relationships/tags" Target="../tags/tag2049.xml"/><Relationship Id="rId1" Type="http://schemas.openxmlformats.org/officeDocument/2006/relationships/tags" Target="../tags/tag2048.xml"/><Relationship Id="rId6" Type="http://schemas.openxmlformats.org/officeDocument/2006/relationships/oleObject" Target="../embeddings/oleObject269.bin"/><Relationship Id="rId5" Type="http://schemas.openxmlformats.org/officeDocument/2006/relationships/slideMaster" Target="../slideMasters/slideMaster16.xml"/><Relationship Id="rId4" Type="http://schemas.openxmlformats.org/officeDocument/2006/relationships/tags" Target="../tags/tag2051.xml"/></Relationships>
</file>

<file path=ppt/slideLayouts/_rels/slideLayout263.xml.rels><?xml version="1.0" encoding="UTF-8" standalone="yes"?>
<Relationships xmlns="http://schemas.openxmlformats.org/package/2006/relationships"><Relationship Id="rId8" Type="http://schemas.openxmlformats.org/officeDocument/2006/relationships/oleObject" Target="../embeddings/oleObject270.bin"/><Relationship Id="rId3" Type="http://schemas.openxmlformats.org/officeDocument/2006/relationships/tags" Target="../tags/tag2054.xml"/><Relationship Id="rId7" Type="http://schemas.openxmlformats.org/officeDocument/2006/relationships/slideMaster" Target="../slideMasters/slideMaster16.xml"/><Relationship Id="rId2" Type="http://schemas.openxmlformats.org/officeDocument/2006/relationships/tags" Target="../tags/tag2053.xml"/><Relationship Id="rId1" Type="http://schemas.openxmlformats.org/officeDocument/2006/relationships/tags" Target="../tags/tag2052.xml"/><Relationship Id="rId6" Type="http://schemas.openxmlformats.org/officeDocument/2006/relationships/tags" Target="../tags/tag2057.xml"/><Relationship Id="rId5" Type="http://schemas.openxmlformats.org/officeDocument/2006/relationships/tags" Target="../tags/tag2056.xml"/><Relationship Id="rId10" Type="http://schemas.openxmlformats.org/officeDocument/2006/relationships/image" Target="../media/image29.png"/><Relationship Id="rId4" Type="http://schemas.openxmlformats.org/officeDocument/2006/relationships/tags" Target="../tags/tag2055.xml"/><Relationship Id="rId9" Type="http://schemas.openxmlformats.org/officeDocument/2006/relationships/image" Target="../media/image8.emf"/></Relationships>
</file>

<file path=ppt/slideLayouts/_rels/slideLayout264.xml.rels><?xml version="1.0" encoding="UTF-8" standalone="yes"?>
<Relationships xmlns="http://schemas.openxmlformats.org/package/2006/relationships"><Relationship Id="rId8" Type="http://schemas.openxmlformats.org/officeDocument/2006/relationships/tags" Target="../tags/tag2065.xml"/><Relationship Id="rId3" Type="http://schemas.openxmlformats.org/officeDocument/2006/relationships/tags" Target="../tags/tag2060.xml"/><Relationship Id="rId7" Type="http://schemas.openxmlformats.org/officeDocument/2006/relationships/tags" Target="../tags/tag2064.xml"/><Relationship Id="rId12" Type="http://schemas.openxmlformats.org/officeDocument/2006/relationships/image" Target="../media/image9.png"/><Relationship Id="rId2" Type="http://schemas.openxmlformats.org/officeDocument/2006/relationships/tags" Target="../tags/tag2059.xml"/><Relationship Id="rId1" Type="http://schemas.openxmlformats.org/officeDocument/2006/relationships/tags" Target="../tags/tag2058.xml"/><Relationship Id="rId6" Type="http://schemas.openxmlformats.org/officeDocument/2006/relationships/tags" Target="../tags/tag2063.xml"/><Relationship Id="rId11" Type="http://schemas.openxmlformats.org/officeDocument/2006/relationships/image" Target="../media/image5.emf"/><Relationship Id="rId5" Type="http://schemas.openxmlformats.org/officeDocument/2006/relationships/tags" Target="../tags/tag2062.xml"/><Relationship Id="rId10" Type="http://schemas.openxmlformats.org/officeDocument/2006/relationships/oleObject" Target="../embeddings/oleObject271.bin"/><Relationship Id="rId4" Type="http://schemas.openxmlformats.org/officeDocument/2006/relationships/tags" Target="../tags/tag2061.xml"/><Relationship Id="rId9"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8" Type="http://schemas.openxmlformats.org/officeDocument/2006/relationships/tags" Target="../tags/tag2096.xml"/><Relationship Id="rId3" Type="http://schemas.openxmlformats.org/officeDocument/2006/relationships/tags" Target="../tags/tag2091.xml"/><Relationship Id="rId7" Type="http://schemas.openxmlformats.org/officeDocument/2006/relationships/tags" Target="../tags/tag2095.xml"/><Relationship Id="rId12" Type="http://schemas.openxmlformats.org/officeDocument/2006/relationships/image" Target="../media/image3.png"/><Relationship Id="rId2" Type="http://schemas.openxmlformats.org/officeDocument/2006/relationships/tags" Target="../tags/tag2090.xml"/><Relationship Id="rId1" Type="http://schemas.openxmlformats.org/officeDocument/2006/relationships/tags" Target="../tags/tag2089.xml"/><Relationship Id="rId6" Type="http://schemas.openxmlformats.org/officeDocument/2006/relationships/tags" Target="../tags/tag2094.xml"/><Relationship Id="rId11" Type="http://schemas.openxmlformats.org/officeDocument/2006/relationships/image" Target="../media/image2.emf"/><Relationship Id="rId5" Type="http://schemas.openxmlformats.org/officeDocument/2006/relationships/tags" Target="../tags/tag2093.xml"/><Relationship Id="rId10" Type="http://schemas.openxmlformats.org/officeDocument/2006/relationships/oleObject" Target="../embeddings/oleObject273.bin"/><Relationship Id="rId4" Type="http://schemas.openxmlformats.org/officeDocument/2006/relationships/tags" Target="../tags/tag2092.xml"/><Relationship Id="rId9"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8" Type="http://schemas.openxmlformats.org/officeDocument/2006/relationships/slideMaster" Target="../slideMasters/slideMaster17.xml"/><Relationship Id="rId3" Type="http://schemas.openxmlformats.org/officeDocument/2006/relationships/tags" Target="../tags/tag2099.xml"/><Relationship Id="rId7" Type="http://schemas.openxmlformats.org/officeDocument/2006/relationships/tags" Target="../tags/tag2103.xml"/><Relationship Id="rId2" Type="http://schemas.openxmlformats.org/officeDocument/2006/relationships/tags" Target="../tags/tag2098.xml"/><Relationship Id="rId1" Type="http://schemas.openxmlformats.org/officeDocument/2006/relationships/tags" Target="../tags/tag2097.xml"/><Relationship Id="rId6" Type="http://schemas.openxmlformats.org/officeDocument/2006/relationships/tags" Target="../tags/tag2102.xml"/><Relationship Id="rId5" Type="http://schemas.openxmlformats.org/officeDocument/2006/relationships/tags" Target="../tags/tag2101.xml"/><Relationship Id="rId10" Type="http://schemas.openxmlformats.org/officeDocument/2006/relationships/image" Target="../media/image1.emf"/><Relationship Id="rId4" Type="http://schemas.openxmlformats.org/officeDocument/2006/relationships/tags" Target="../tags/tag2100.xml"/><Relationship Id="rId9" Type="http://schemas.openxmlformats.org/officeDocument/2006/relationships/oleObject" Target="../embeddings/oleObject274.bin"/></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2106.xml"/><Relationship Id="rId2" Type="http://schemas.openxmlformats.org/officeDocument/2006/relationships/tags" Target="../tags/tag2105.xml"/><Relationship Id="rId1" Type="http://schemas.openxmlformats.org/officeDocument/2006/relationships/tags" Target="../tags/tag2104.xml"/><Relationship Id="rId5" Type="http://schemas.openxmlformats.org/officeDocument/2006/relationships/slideMaster" Target="../slideMasters/slideMaster17.xml"/><Relationship Id="rId4" Type="http://schemas.openxmlformats.org/officeDocument/2006/relationships/tags" Target="../tags/tag2107.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2110.xml"/><Relationship Id="rId2" Type="http://schemas.openxmlformats.org/officeDocument/2006/relationships/tags" Target="../tags/tag2109.xml"/><Relationship Id="rId1" Type="http://schemas.openxmlformats.org/officeDocument/2006/relationships/tags" Target="../tags/tag2108.xml"/><Relationship Id="rId5" Type="http://schemas.openxmlformats.org/officeDocument/2006/relationships/slideMaster" Target="../slideMasters/slideMaster17.xml"/><Relationship Id="rId4" Type="http://schemas.openxmlformats.org/officeDocument/2006/relationships/tags" Target="../tags/tag2111.xml"/></Relationships>
</file>

<file path=ppt/slideLayouts/_rels/slideLayout269.xml.rels><?xml version="1.0" encoding="UTF-8" standalone="yes"?>
<Relationships xmlns="http://schemas.openxmlformats.org/package/2006/relationships"><Relationship Id="rId8" Type="http://schemas.openxmlformats.org/officeDocument/2006/relationships/oleObject" Target="../embeddings/oleObject275.bin"/><Relationship Id="rId3" Type="http://schemas.openxmlformats.org/officeDocument/2006/relationships/tags" Target="../tags/tag2114.xml"/><Relationship Id="rId7" Type="http://schemas.openxmlformats.org/officeDocument/2006/relationships/slideMaster" Target="../slideMasters/slideMaster17.xml"/><Relationship Id="rId2" Type="http://schemas.openxmlformats.org/officeDocument/2006/relationships/tags" Target="../tags/tag2113.xml"/><Relationship Id="rId1" Type="http://schemas.openxmlformats.org/officeDocument/2006/relationships/tags" Target="../tags/tag2112.xml"/><Relationship Id="rId6" Type="http://schemas.openxmlformats.org/officeDocument/2006/relationships/tags" Target="../tags/tag2117.xml"/><Relationship Id="rId5" Type="http://schemas.openxmlformats.org/officeDocument/2006/relationships/tags" Target="../tags/tag2116.xml"/><Relationship Id="rId4" Type="http://schemas.openxmlformats.org/officeDocument/2006/relationships/tags" Target="../tags/tag2115.xml"/><Relationship Id="rId9"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86.xml"/><Relationship Id="rId13" Type="http://schemas.openxmlformats.org/officeDocument/2006/relationships/tags" Target="../tags/tag291.xml"/><Relationship Id="rId3" Type="http://schemas.openxmlformats.org/officeDocument/2006/relationships/tags" Target="../tags/tag281.xml"/><Relationship Id="rId7" Type="http://schemas.openxmlformats.org/officeDocument/2006/relationships/tags" Target="../tags/tag285.xml"/><Relationship Id="rId12" Type="http://schemas.openxmlformats.org/officeDocument/2006/relationships/tags" Target="../tags/tag290.xml"/><Relationship Id="rId2" Type="http://schemas.openxmlformats.org/officeDocument/2006/relationships/tags" Target="../tags/tag280.xml"/><Relationship Id="rId16" Type="http://schemas.openxmlformats.org/officeDocument/2006/relationships/image" Target="../media/image1.emf"/><Relationship Id="rId1" Type="http://schemas.openxmlformats.org/officeDocument/2006/relationships/tags" Target="../tags/tag279.xml"/><Relationship Id="rId6" Type="http://schemas.openxmlformats.org/officeDocument/2006/relationships/tags" Target="../tags/tag284.xml"/><Relationship Id="rId11" Type="http://schemas.openxmlformats.org/officeDocument/2006/relationships/tags" Target="../tags/tag289.xml"/><Relationship Id="rId5" Type="http://schemas.openxmlformats.org/officeDocument/2006/relationships/tags" Target="../tags/tag283.xml"/><Relationship Id="rId15" Type="http://schemas.openxmlformats.org/officeDocument/2006/relationships/oleObject" Target="../embeddings/oleObject23.bin"/><Relationship Id="rId10" Type="http://schemas.openxmlformats.org/officeDocument/2006/relationships/tags" Target="../tags/tag288.xml"/><Relationship Id="rId4" Type="http://schemas.openxmlformats.org/officeDocument/2006/relationships/tags" Target="../tags/tag282.xml"/><Relationship Id="rId9" Type="http://schemas.openxmlformats.org/officeDocument/2006/relationships/tags" Target="../tags/tag287.xml"/><Relationship Id="rId14"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8" Type="http://schemas.openxmlformats.org/officeDocument/2006/relationships/slideMaster" Target="../slideMasters/slideMaster17.xml"/><Relationship Id="rId3" Type="http://schemas.openxmlformats.org/officeDocument/2006/relationships/tags" Target="../tags/tag2120.xml"/><Relationship Id="rId7" Type="http://schemas.openxmlformats.org/officeDocument/2006/relationships/tags" Target="../tags/tag2124.xml"/><Relationship Id="rId2" Type="http://schemas.openxmlformats.org/officeDocument/2006/relationships/tags" Target="../tags/tag2119.xml"/><Relationship Id="rId1" Type="http://schemas.openxmlformats.org/officeDocument/2006/relationships/tags" Target="../tags/tag2118.xml"/><Relationship Id="rId6" Type="http://schemas.openxmlformats.org/officeDocument/2006/relationships/tags" Target="../tags/tag2123.xml"/><Relationship Id="rId5" Type="http://schemas.openxmlformats.org/officeDocument/2006/relationships/tags" Target="../tags/tag2122.xml"/><Relationship Id="rId10" Type="http://schemas.openxmlformats.org/officeDocument/2006/relationships/image" Target="../media/image4.emf"/><Relationship Id="rId4" Type="http://schemas.openxmlformats.org/officeDocument/2006/relationships/tags" Target="../tags/tag2121.xml"/><Relationship Id="rId9" Type="http://schemas.openxmlformats.org/officeDocument/2006/relationships/oleObject" Target="../embeddings/oleObject276.bin"/></Relationships>
</file>

<file path=ppt/slideLayouts/_rels/slideLayout271.xml.rels><?xml version="1.0" encoding="UTF-8" standalone="yes"?>
<Relationships xmlns="http://schemas.openxmlformats.org/package/2006/relationships"><Relationship Id="rId8" Type="http://schemas.openxmlformats.org/officeDocument/2006/relationships/tags" Target="../tags/tag2132.xml"/><Relationship Id="rId13" Type="http://schemas.openxmlformats.org/officeDocument/2006/relationships/tags" Target="../tags/tag2137.xml"/><Relationship Id="rId3" Type="http://schemas.openxmlformats.org/officeDocument/2006/relationships/tags" Target="../tags/tag2127.xml"/><Relationship Id="rId7" Type="http://schemas.openxmlformats.org/officeDocument/2006/relationships/tags" Target="../tags/tag2131.xml"/><Relationship Id="rId12" Type="http://schemas.openxmlformats.org/officeDocument/2006/relationships/tags" Target="../tags/tag2136.xml"/><Relationship Id="rId2" Type="http://schemas.openxmlformats.org/officeDocument/2006/relationships/tags" Target="../tags/tag2126.xml"/><Relationship Id="rId16" Type="http://schemas.openxmlformats.org/officeDocument/2006/relationships/image" Target="../media/image1.emf"/><Relationship Id="rId1" Type="http://schemas.openxmlformats.org/officeDocument/2006/relationships/tags" Target="../tags/tag2125.xml"/><Relationship Id="rId6" Type="http://schemas.openxmlformats.org/officeDocument/2006/relationships/tags" Target="../tags/tag2130.xml"/><Relationship Id="rId11" Type="http://schemas.openxmlformats.org/officeDocument/2006/relationships/tags" Target="../tags/tag2135.xml"/><Relationship Id="rId5" Type="http://schemas.openxmlformats.org/officeDocument/2006/relationships/tags" Target="../tags/tag2129.xml"/><Relationship Id="rId15" Type="http://schemas.openxmlformats.org/officeDocument/2006/relationships/oleObject" Target="../embeddings/oleObject277.bin"/><Relationship Id="rId10" Type="http://schemas.openxmlformats.org/officeDocument/2006/relationships/tags" Target="../tags/tag2134.xml"/><Relationship Id="rId4" Type="http://schemas.openxmlformats.org/officeDocument/2006/relationships/tags" Target="../tags/tag2128.xml"/><Relationship Id="rId9" Type="http://schemas.openxmlformats.org/officeDocument/2006/relationships/tags" Target="../tags/tag2133.xml"/><Relationship Id="rId14"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8" Type="http://schemas.openxmlformats.org/officeDocument/2006/relationships/tags" Target="../tags/tag2145.xml"/><Relationship Id="rId13" Type="http://schemas.openxmlformats.org/officeDocument/2006/relationships/tags" Target="../tags/tag2150.xml"/><Relationship Id="rId3" Type="http://schemas.openxmlformats.org/officeDocument/2006/relationships/tags" Target="../tags/tag2140.xml"/><Relationship Id="rId7" Type="http://schemas.openxmlformats.org/officeDocument/2006/relationships/tags" Target="../tags/tag2144.xml"/><Relationship Id="rId12" Type="http://schemas.openxmlformats.org/officeDocument/2006/relationships/tags" Target="../tags/tag2149.xml"/><Relationship Id="rId2" Type="http://schemas.openxmlformats.org/officeDocument/2006/relationships/tags" Target="../tags/tag2139.xml"/><Relationship Id="rId16" Type="http://schemas.openxmlformats.org/officeDocument/2006/relationships/image" Target="../media/image1.emf"/><Relationship Id="rId1" Type="http://schemas.openxmlformats.org/officeDocument/2006/relationships/tags" Target="../tags/tag2138.xml"/><Relationship Id="rId6" Type="http://schemas.openxmlformats.org/officeDocument/2006/relationships/tags" Target="../tags/tag2143.xml"/><Relationship Id="rId11" Type="http://schemas.openxmlformats.org/officeDocument/2006/relationships/tags" Target="../tags/tag2148.xml"/><Relationship Id="rId5" Type="http://schemas.openxmlformats.org/officeDocument/2006/relationships/tags" Target="../tags/tag2142.xml"/><Relationship Id="rId15" Type="http://schemas.openxmlformats.org/officeDocument/2006/relationships/oleObject" Target="../embeddings/oleObject278.bin"/><Relationship Id="rId10" Type="http://schemas.openxmlformats.org/officeDocument/2006/relationships/tags" Target="../tags/tag2147.xml"/><Relationship Id="rId4" Type="http://schemas.openxmlformats.org/officeDocument/2006/relationships/tags" Target="../tags/tag2141.xml"/><Relationship Id="rId9" Type="http://schemas.openxmlformats.org/officeDocument/2006/relationships/tags" Target="../tags/tag2146.xml"/><Relationship Id="rId14"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8" Type="http://schemas.openxmlformats.org/officeDocument/2006/relationships/tags" Target="../tags/tag2158.xml"/><Relationship Id="rId13" Type="http://schemas.openxmlformats.org/officeDocument/2006/relationships/tags" Target="../tags/tag2163.xml"/><Relationship Id="rId3" Type="http://schemas.openxmlformats.org/officeDocument/2006/relationships/tags" Target="../tags/tag2153.xml"/><Relationship Id="rId7" Type="http://schemas.openxmlformats.org/officeDocument/2006/relationships/tags" Target="../tags/tag2157.xml"/><Relationship Id="rId12" Type="http://schemas.openxmlformats.org/officeDocument/2006/relationships/tags" Target="../tags/tag2162.xml"/><Relationship Id="rId17" Type="http://schemas.openxmlformats.org/officeDocument/2006/relationships/image" Target="../media/image1.emf"/><Relationship Id="rId2" Type="http://schemas.openxmlformats.org/officeDocument/2006/relationships/tags" Target="../tags/tag2152.xml"/><Relationship Id="rId16" Type="http://schemas.openxmlformats.org/officeDocument/2006/relationships/oleObject" Target="../embeddings/oleObject279.bin"/><Relationship Id="rId1" Type="http://schemas.openxmlformats.org/officeDocument/2006/relationships/tags" Target="../tags/tag2151.xml"/><Relationship Id="rId6" Type="http://schemas.openxmlformats.org/officeDocument/2006/relationships/tags" Target="../tags/tag2156.xml"/><Relationship Id="rId11" Type="http://schemas.openxmlformats.org/officeDocument/2006/relationships/tags" Target="../tags/tag2161.xml"/><Relationship Id="rId5" Type="http://schemas.openxmlformats.org/officeDocument/2006/relationships/tags" Target="../tags/tag2155.xml"/><Relationship Id="rId15" Type="http://schemas.openxmlformats.org/officeDocument/2006/relationships/slideMaster" Target="../slideMasters/slideMaster17.xml"/><Relationship Id="rId10" Type="http://schemas.openxmlformats.org/officeDocument/2006/relationships/tags" Target="../tags/tag2160.xml"/><Relationship Id="rId4" Type="http://schemas.openxmlformats.org/officeDocument/2006/relationships/tags" Target="../tags/tag2154.xml"/><Relationship Id="rId9" Type="http://schemas.openxmlformats.org/officeDocument/2006/relationships/tags" Target="../tags/tag2159.xml"/><Relationship Id="rId14" Type="http://schemas.openxmlformats.org/officeDocument/2006/relationships/tags" Target="../tags/tag2164.xml"/></Relationships>
</file>

<file path=ppt/slideLayouts/_rels/slideLayout274.xml.rels><?xml version="1.0" encoding="UTF-8" standalone="yes"?>
<Relationships xmlns="http://schemas.openxmlformats.org/package/2006/relationships"><Relationship Id="rId8" Type="http://schemas.openxmlformats.org/officeDocument/2006/relationships/tags" Target="../tags/tag2172.xml"/><Relationship Id="rId13" Type="http://schemas.openxmlformats.org/officeDocument/2006/relationships/tags" Target="../tags/tag2177.xml"/><Relationship Id="rId3" Type="http://schemas.openxmlformats.org/officeDocument/2006/relationships/tags" Target="../tags/tag2167.xml"/><Relationship Id="rId7" Type="http://schemas.openxmlformats.org/officeDocument/2006/relationships/tags" Target="../tags/tag2171.xml"/><Relationship Id="rId12" Type="http://schemas.openxmlformats.org/officeDocument/2006/relationships/tags" Target="../tags/tag2176.xml"/><Relationship Id="rId17" Type="http://schemas.openxmlformats.org/officeDocument/2006/relationships/image" Target="../media/image5.emf"/><Relationship Id="rId2" Type="http://schemas.openxmlformats.org/officeDocument/2006/relationships/tags" Target="../tags/tag2166.xml"/><Relationship Id="rId16" Type="http://schemas.openxmlformats.org/officeDocument/2006/relationships/oleObject" Target="../embeddings/oleObject280.bin"/><Relationship Id="rId1" Type="http://schemas.openxmlformats.org/officeDocument/2006/relationships/tags" Target="../tags/tag2165.xml"/><Relationship Id="rId6" Type="http://schemas.openxmlformats.org/officeDocument/2006/relationships/tags" Target="../tags/tag2170.xml"/><Relationship Id="rId11" Type="http://schemas.openxmlformats.org/officeDocument/2006/relationships/tags" Target="../tags/tag2175.xml"/><Relationship Id="rId5" Type="http://schemas.openxmlformats.org/officeDocument/2006/relationships/tags" Target="../tags/tag2169.xml"/><Relationship Id="rId15" Type="http://schemas.openxmlformats.org/officeDocument/2006/relationships/slideMaster" Target="../slideMasters/slideMaster17.xml"/><Relationship Id="rId10" Type="http://schemas.openxmlformats.org/officeDocument/2006/relationships/tags" Target="../tags/tag2174.xml"/><Relationship Id="rId4" Type="http://schemas.openxmlformats.org/officeDocument/2006/relationships/tags" Target="../tags/tag2168.xml"/><Relationship Id="rId9" Type="http://schemas.openxmlformats.org/officeDocument/2006/relationships/tags" Target="../tags/tag2173.xml"/><Relationship Id="rId14" Type="http://schemas.openxmlformats.org/officeDocument/2006/relationships/tags" Target="../tags/tag2178.xml"/></Relationships>
</file>

<file path=ppt/slideLayouts/_rels/slideLayout275.xml.rels><?xml version="1.0" encoding="UTF-8" standalone="yes"?>
<Relationships xmlns="http://schemas.openxmlformats.org/package/2006/relationships"><Relationship Id="rId8" Type="http://schemas.openxmlformats.org/officeDocument/2006/relationships/tags" Target="../tags/tag2186.xml"/><Relationship Id="rId13" Type="http://schemas.openxmlformats.org/officeDocument/2006/relationships/tags" Target="../tags/tag2191.xml"/><Relationship Id="rId3" Type="http://schemas.openxmlformats.org/officeDocument/2006/relationships/tags" Target="../tags/tag2181.xml"/><Relationship Id="rId7" Type="http://schemas.openxmlformats.org/officeDocument/2006/relationships/tags" Target="../tags/tag2185.xml"/><Relationship Id="rId12" Type="http://schemas.openxmlformats.org/officeDocument/2006/relationships/tags" Target="../tags/tag2190.xml"/><Relationship Id="rId2" Type="http://schemas.openxmlformats.org/officeDocument/2006/relationships/tags" Target="../tags/tag2180.xml"/><Relationship Id="rId16" Type="http://schemas.openxmlformats.org/officeDocument/2006/relationships/image" Target="../media/image1.emf"/><Relationship Id="rId1" Type="http://schemas.openxmlformats.org/officeDocument/2006/relationships/tags" Target="../tags/tag2179.xml"/><Relationship Id="rId6" Type="http://schemas.openxmlformats.org/officeDocument/2006/relationships/tags" Target="../tags/tag2184.xml"/><Relationship Id="rId11" Type="http://schemas.openxmlformats.org/officeDocument/2006/relationships/tags" Target="../tags/tag2189.xml"/><Relationship Id="rId5" Type="http://schemas.openxmlformats.org/officeDocument/2006/relationships/tags" Target="../tags/tag2183.xml"/><Relationship Id="rId15" Type="http://schemas.openxmlformats.org/officeDocument/2006/relationships/oleObject" Target="../embeddings/oleObject281.bin"/><Relationship Id="rId10" Type="http://schemas.openxmlformats.org/officeDocument/2006/relationships/tags" Target="../tags/tag2188.xml"/><Relationship Id="rId4" Type="http://schemas.openxmlformats.org/officeDocument/2006/relationships/tags" Target="../tags/tag2182.xml"/><Relationship Id="rId9" Type="http://schemas.openxmlformats.org/officeDocument/2006/relationships/tags" Target="../tags/tag2187.xml"/><Relationship Id="rId14"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8" Type="http://schemas.openxmlformats.org/officeDocument/2006/relationships/slideMaster" Target="../slideMasters/slideMaster17.xml"/><Relationship Id="rId3" Type="http://schemas.openxmlformats.org/officeDocument/2006/relationships/tags" Target="../tags/tag2194.xml"/><Relationship Id="rId7" Type="http://schemas.openxmlformats.org/officeDocument/2006/relationships/tags" Target="../tags/tag2198.xml"/><Relationship Id="rId2" Type="http://schemas.openxmlformats.org/officeDocument/2006/relationships/tags" Target="../tags/tag2193.xml"/><Relationship Id="rId1" Type="http://schemas.openxmlformats.org/officeDocument/2006/relationships/tags" Target="../tags/tag2192.xml"/><Relationship Id="rId6" Type="http://schemas.openxmlformats.org/officeDocument/2006/relationships/tags" Target="../tags/tag2197.xml"/><Relationship Id="rId5" Type="http://schemas.openxmlformats.org/officeDocument/2006/relationships/tags" Target="../tags/tag2196.xml"/><Relationship Id="rId4" Type="http://schemas.openxmlformats.org/officeDocument/2006/relationships/tags" Target="../tags/tag2195.xml"/></Relationships>
</file>

<file path=ppt/slideLayouts/_rels/slideLayout277.xml.rels><?xml version="1.0" encoding="UTF-8" standalone="yes"?>
<Relationships xmlns="http://schemas.openxmlformats.org/package/2006/relationships"><Relationship Id="rId3" Type="http://schemas.openxmlformats.org/officeDocument/2006/relationships/tags" Target="../tags/tag2201.xml"/><Relationship Id="rId2" Type="http://schemas.openxmlformats.org/officeDocument/2006/relationships/tags" Target="../tags/tag2200.xml"/><Relationship Id="rId1" Type="http://schemas.openxmlformats.org/officeDocument/2006/relationships/tags" Target="../tags/tag2199.xml"/><Relationship Id="rId5" Type="http://schemas.openxmlformats.org/officeDocument/2006/relationships/slideMaster" Target="../slideMasters/slideMaster17.xml"/><Relationship Id="rId4" Type="http://schemas.openxmlformats.org/officeDocument/2006/relationships/tags" Target="../tags/tag2202.xml"/></Relationships>
</file>

<file path=ppt/slideLayouts/_rels/slideLayout278.xml.rels><?xml version="1.0" encoding="UTF-8" standalone="yes"?>
<Relationships xmlns="http://schemas.openxmlformats.org/package/2006/relationships"><Relationship Id="rId3" Type="http://schemas.openxmlformats.org/officeDocument/2006/relationships/tags" Target="../tags/tag2205.xml"/><Relationship Id="rId7" Type="http://schemas.openxmlformats.org/officeDocument/2006/relationships/image" Target="../media/image6.png"/><Relationship Id="rId2" Type="http://schemas.openxmlformats.org/officeDocument/2006/relationships/tags" Target="../tags/tag2204.xml"/><Relationship Id="rId1" Type="http://schemas.openxmlformats.org/officeDocument/2006/relationships/tags" Target="../tags/tag2203.xml"/><Relationship Id="rId6" Type="http://schemas.openxmlformats.org/officeDocument/2006/relationships/image" Target="../media/image2.emf"/><Relationship Id="rId5" Type="http://schemas.openxmlformats.org/officeDocument/2006/relationships/oleObject" Target="../embeddings/oleObject282.bin"/><Relationship Id="rId4"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8" Type="http://schemas.openxmlformats.org/officeDocument/2006/relationships/tags" Target="../tags/tag2213.xml"/><Relationship Id="rId3" Type="http://schemas.openxmlformats.org/officeDocument/2006/relationships/tags" Target="../tags/tag2208.xml"/><Relationship Id="rId7" Type="http://schemas.openxmlformats.org/officeDocument/2006/relationships/tags" Target="../tags/tag2212.xml"/><Relationship Id="rId12" Type="http://schemas.openxmlformats.org/officeDocument/2006/relationships/image" Target="../media/image9.png"/><Relationship Id="rId2" Type="http://schemas.openxmlformats.org/officeDocument/2006/relationships/tags" Target="../tags/tag2207.xml"/><Relationship Id="rId1" Type="http://schemas.openxmlformats.org/officeDocument/2006/relationships/tags" Target="../tags/tag2206.xml"/><Relationship Id="rId6" Type="http://schemas.openxmlformats.org/officeDocument/2006/relationships/tags" Target="../tags/tag2211.xml"/><Relationship Id="rId11" Type="http://schemas.openxmlformats.org/officeDocument/2006/relationships/image" Target="../media/image1.emf"/><Relationship Id="rId5" Type="http://schemas.openxmlformats.org/officeDocument/2006/relationships/tags" Target="../tags/tag2210.xml"/><Relationship Id="rId10" Type="http://schemas.openxmlformats.org/officeDocument/2006/relationships/oleObject" Target="../embeddings/oleObject283.bin"/><Relationship Id="rId4" Type="http://schemas.openxmlformats.org/officeDocument/2006/relationships/tags" Target="../tags/tag2209.xml"/><Relationship Id="rId9"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tags" Target="../tags/tag304.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tags" Target="../tags/tag303.xml"/><Relationship Id="rId2" Type="http://schemas.openxmlformats.org/officeDocument/2006/relationships/tags" Target="../tags/tag293.xml"/><Relationship Id="rId16" Type="http://schemas.openxmlformats.org/officeDocument/2006/relationships/image" Target="../media/image1.emf"/><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tags" Target="../tags/tag302.xml"/><Relationship Id="rId5" Type="http://schemas.openxmlformats.org/officeDocument/2006/relationships/tags" Target="../tags/tag296.xml"/><Relationship Id="rId15" Type="http://schemas.openxmlformats.org/officeDocument/2006/relationships/oleObject" Target="../embeddings/oleObject24.bin"/><Relationship Id="rId10" Type="http://schemas.openxmlformats.org/officeDocument/2006/relationships/tags" Target="../tags/tag301.xml"/><Relationship Id="rId4" Type="http://schemas.openxmlformats.org/officeDocument/2006/relationships/tags" Target="../tags/tag295.xml"/><Relationship Id="rId9" Type="http://schemas.openxmlformats.org/officeDocument/2006/relationships/tags" Target="../tags/tag300.xml"/><Relationship Id="rId14"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2236.xml"/><Relationship Id="rId7" Type="http://schemas.openxmlformats.org/officeDocument/2006/relationships/oleObject" Target="../embeddings/oleObject285.bin"/><Relationship Id="rId2" Type="http://schemas.openxmlformats.org/officeDocument/2006/relationships/tags" Target="../tags/tag2235.xml"/><Relationship Id="rId1" Type="http://schemas.openxmlformats.org/officeDocument/2006/relationships/tags" Target="../tags/tag2234.xml"/><Relationship Id="rId6" Type="http://schemas.openxmlformats.org/officeDocument/2006/relationships/slideMaster" Target="../slideMasters/slideMaster18.xml"/><Relationship Id="rId5" Type="http://schemas.openxmlformats.org/officeDocument/2006/relationships/tags" Target="../tags/tag2238.xml"/><Relationship Id="rId10" Type="http://schemas.openxmlformats.org/officeDocument/2006/relationships/image" Target="../media/image28.png"/><Relationship Id="rId4" Type="http://schemas.openxmlformats.org/officeDocument/2006/relationships/tags" Target="../tags/tag2237.xml"/><Relationship Id="rId9" Type="http://schemas.openxmlformats.org/officeDocument/2006/relationships/image" Target="../media/image12.png"/></Relationships>
</file>

<file path=ppt/slideLayouts/_rels/slideLayout281.xml.rels><?xml version="1.0" encoding="UTF-8" standalone="yes"?>
<Relationships xmlns="http://schemas.openxmlformats.org/package/2006/relationships"><Relationship Id="rId8" Type="http://schemas.openxmlformats.org/officeDocument/2006/relationships/slideMaster" Target="../slideMasters/slideMaster18.xml"/><Relationship Id="rId3" Type="http://schemas.openxmlformats.org/officeDocument/2006/relationships/tags" Target="../tags/tag2241.xml"/><Relationship Id="rId7" Type="http://schemas.openxmlformats.org/officeDocument/2006/relationships/tags" Target="../tags/tag2245.xml"/><Relationship Id="rId2" Type="http://schemas.openxmlformats.org/officeDocument/2006/relationships/tags" Target="../tags/tag2240.xml"/><Relationship Id="rId1" Type="http://schemas.openxmlformats.org/officeDocument/2006/relationships/tags" Target="../tags/tag2239.xml"/><Relationship Id="rId6" Type="http://schemas.openxmlformats.org/officeDocument/2006/relationships/tags" Target="../tags/tag2244.xml"/><Relationship Id="rId5" Type="http://schemas.openxmlformats.org/officeDocument/2006/relationships/tags" Target="../tags/tag2243.xml"/><Relationship Id="rId10" Type="http://schemas.openxmlformats.org/officeDocument/2006/relationships/image" Target="../media/image1.emf"/><Relationship Id="rId4" Type="http://schemas.openxmlformats.org/officeDocument/2006/relationships/tags" Target="../tags/tag2242.xml"/><Relationship Id="rId9" Type="http://schemas.openxmlformats.org/officeDocument/2006/relationships/oleObject" Target="../embeddings/oleObject286.bin"/></Relationships>
</file>

<file path=ppt/slideLayouts/_rels/slideLayout282.xml.rels><?xml version="1.0" encoding="UTF-8" standalone="yes"?>
<Relationships xmlns="http://schemas.openxmlformats.org/package/2006/relationships"><Relationship Id="rId8" Type="http://schemas.openxmlformats.org/officeDocument/2006/relationships/oleObject" Target="../embeddings/oleObject287.bin"/><Relationship Id="rId3" Type="http://schemas.openxmlformats.org/officeDocument/2006/relationships/tags" Target="../tags/tag2248.xml"/><Relationship Id="rId7" Type="http://schemas.openxmlformats.org/officeDocument/2006/relationships/slideMaster" Target="../slideMasters/slideMaster18.xml"/><Relationship Id="rId2" Type="http://schemas.openxmlformats.org/officeDocument/2006/relationships/tags" Target="../tags/tag2247.xml"/><Relationship Id="rId1" Type="http://schemas.openxmlformats.org/officeDocument/2006/relationships/tags" Target="../tags/tag2246.xml"/><Relationship Id="rId6" Type="http://schemas.openxmlformats.org/officeDocument/2006/relationships/tags" Target="../tags/tag2251.xml"/><Relationship Id="rId5" Type="http://schemas.openxmlformats.org/officeDocument/2006/relationships/tags" Target="../tags/tag2250.xml"/><Relationship Id="rId4" Type="http://schemas.openxmlformats.org/officeDocument/2006/relationships/tags" Target="../tags/tag2249.xml"/><Relationship Id="rId9" Type="http://schemas.openxmlformats.org/officeDocument/2006/relationships/image" Target="../media/image8.emf"/></Relationships>
</file>

<file path=ppt/slideLayouts/_rels/slideLayout28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2254.xml"/><Relationship Id="rId7" Type="http://schemas.openxmlformats.org/officeDocument/2006/relationships/image" Target="../media/image8.emf"/><Relationship Id="rId2" Type="http://schemas.openxmlformats.org/officeDocument/2006/relationships/tags" Target="../tags/tag2253.xml"/><Relationship Id="rId1" Type="http://schemas.openxmlformats.org/officeDocument/2006/relationships/tags" Target="../tags/tag2252.xml"/><Relationship Id="rId6" Type="http://schemas.openxmlformats.org/officeDocument/2006/relationships/oleObject" Target="../embeddings/oleObject288.bin"/><Relationship Id="rId5" Type="http://schemas.openxmlformats.org/officeDocument/2006/relationships/slideMaster" Target="../slideMasters/slideMaster18.xml"/><Relationship Id="rId4" Type="http://schemas.openxmlformats.org/officeDocument/2006/relationships/tags" Target="../tags/tag2255.xml"/></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257.xml"/><Relationship Id="rId1" Type="http://schemas.openxmlformats.org/officeDocument/2006/relationships/tags" Target="../tags/tag2256.xml"/><Relationship Id="rId6" Type="http://schemas.openxmlformats.org/officeDocument/2006/relationships/image" Target="../media/image28.png"/><Relationship Id="rId5" Type="http://schemas.openxmlformats.org/officeDocument/2006/relationships/image" Target="../media/image8.emf"/><Relationship Id="rId4" Type="http://schemas.openxmlformats.org/officeDocument/2006/relationships/oleObject" Target="../embeddings/oleObject289.bin"/></Relationships>
</file>

<file path=ppt/slideLayouts/_rels/slideLayout285.xml.rels><?xml version="1.0" encoding="UTF-8" standalone="yes"?>
<Relationships xmlns="http://schemas.openxmlformats.org/package/2006/relationships"><Relationship Id="rId8" Type="http://schemas.openxmlformats.org/officeDocument/2006/relationships/tags" Target="../tags/tag2265.xml"/><Relationship Id="rId13" Type="http://schemas.openxmlformats.org/officeDocument/2006/relationships/tags" Target="../tags/tag2270.xml"/><Relationship Id="rId3" Type="http://schemas.openxmlformats.org/officeDocument/2006/relationships/tags" Target="../tags/tag2260.xml"/><Relationship Id="rId7" Type="http://schemas.openxmlformats.org/officeDocument/2006/relationships/tags" Target="../tags/tag2264.xml"/><Relationship Id="rId12" Type="http://schemas.openxmlformats.org/officeDocument/2006/relationships/tags" Target="../tags/tag2269.xml"/><Relationship Id="rId17" Type="http://schemas.openxmlformats.org/officeDocument/2006/relationships/image" Target="../media/image5.emf"/><Relationship Id="rId2" Type="http://schemas.openxmlformats.org/officeDocument/2006/relationships/tags" Target="../tags/tag2259.xml"/><Relationship Id="rId16" Type="http://schemas.openxmlformats.org/officeDocument/2006/relationships/oleObject" Target="../embeddings/oleObject290.bin"/><Relationship Id="rId1" Type="http://schemas.openxmlformats.org/officeDocument/2006/relationships/tags" Target="../tags/tag2258.xml"/><Relationship Id="rId6" Type="http://schemas.openxmlformats.org/officeDocument/2006/relationships/tags" Target="../tags/tag2263.xml"/><Relationship Id="rId11" Type="http://schemas.openxmlformats.org/officeDocument/2006/relationships/tags" Target="../tags/tag2268.xml"/><Relationship Id="rId5" Type="http://schemas.openxmlformats.org/officeDocument/2006/relationships/tags" Target="../tags/tag2262.xml"/><Relationship Id="rId15" Type="http://schemas.openxmlformats.org/officeDocument/2006/relationships/slideMaster" Target="../slideMasters/slideMaster18.xml"/><Relationship Id="rId10" Type="http://schemas.openxmlformats.org/officeDocument/2006/relationships/tags" Target="../tags/tag2267.xml"/><Relationship Id="rId4" Type="http://schemas.openxmlformats.org/officeDocument/2006/relationships/tags" Target="../tags/tag2261.xml"/><Relationship Id="rId9" Type="http://schemas.openxmlformats.org/officeDocument/2006/relationships/tags" Target="../tags/tag2266.xml"/><Relationship Id="rId14" Type="http://schemas.openxmlformats.org/officeDocument/2006/relationships/tags" Target="../tags/tag2271.xml"/></Relationships>
</file>

<file path=ppt/slideLayouts/_rels/slideLayout286.xml.rels><?xml version="1.0" encoding="UTF-8" standalone="yes"?>
<Relationships xmlns="http://schemas.openxmlformats.org/package/2006/relationships"><Relationship Id="rId8" Type="http://schemas.openxmlformats.org/officeDocument/2006/relationships/tags" Target="../tags/tag2279.xml"/><Relationship Id="rId13" Type="http://schemas.openxmlformats.org/officeDocument/2006/relationships/tags" Target="../tags/tag2284.xml"/><Relationship Id="rId3" Type="http://schemas.openxmlformats.org/officeDocument/2006/relationships/tags" Target="../tags/tag2274.xml"/><Relationship Id="rId7" Type="http://schemas.openxmlformats.org/officeDocument/2006/relationships/tags" Target="../tags/tag2278.xml"/><Relationship Id="rId12" Type="http://schemas.openxmlformats.org/officeDocument/2006/relationships/tags" Target="../tags/tag2283.xml"/><Relationship Id="rId2" Type="http://schemas.openxmlformats.org/officeDocument/2006/relationships/tags" Target="../tags/tag2273.xml"/><Relationship Id="rId16" Type="http://schemas.openxmlformats.org/officeDocument/2006/relationships/image" Target="../media/image1.emf"/><Relationship Id="rId1" Type="http://schemas.openxmlformats.org/officeDocument/2006/relationships/tags" Target="../tags/tag2272.xml"/><Relationship Id="rId6" Type="http://schemas.openxmlformats.org/officeDocument/2006/relationships/tags" Target="../tags/tag2277.xml"/><Relationship Id="rId11" Type="http://schemas.openxmlformats.org/officeDocument/2006/relationships/tags" Target="../tags/tag2282.xml"/><Relationship Id="rId5" Type="http://schemas.openxmlformats.org/officeDocument/2006/relationships/tags" Target="../tags/tag2276.xml"/><Relationship Id="rId15" Type="http://schemas.openxmlformats.org/officeDocument/2006/relationships/oleObject" Target="../embeddings/oleObject291.bin"/><Relationship Id="rId10" Type="http://schemas.openxmlformats.org/officeDocument/2006/relationships/tags" Target="../tags/tag2281.xml"/><Relationship Id="rId4" Type="http://schemas.openxmlformats.org/officeDocument/2006/relationships/tags" Target="../tags/tag2275.xml"/><Relationship Id="rId9" Type="http://schemas.openxmlformats.org/officeDocument/2006/relationships/tags" Target="../tags/tag2280.xml"/><Relationship Id="rId14"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2307.xml"/><Relationship Id="rId7" Type="http://schemas.openxmlformats.org/officeDocument/2006/relationships/oleObject" Target="../embeddings/oleObject293.bin"/><Relationship Id="rId2" Type="http://schemas.openxmlformats.org/officeDocument/2006/relationships/tags" Target="../tags/tag2306.xml"/><Relationship Id="rId1" Type="http://schemas.openxmlformats.org/officeDocument/2006/relationships/tags" Target="../tags/tag2305.xml"/><Relationship Id="rId6" Type="http://schemas.openxmlformats.org/officeDocument/2006/relationships/slideMaster" Target="../slideMasters/slideMaster19.xml"/><Relationship Id="rId5" Type="http://schemas.openxmlformats.org/officeDocument/2006/relationships/tags" Target="../tags/tag2309.xml"/><Relationship Id="rId10" Type="http://schemas.openxmlformats.org/officeDocument/2006/relationships/image" Target="../media/image11.png"/><Relationship Id="rId4" Type="http://schemas.openxmlformats.org/officeDocument/2006/relationships/tags" Target="../tags/tag2308.xml"/><Relationship Id="rId9" Type="http://schemas.openxmlformats.org/officeDocument/2006/relationships/image" Target="../media/image10.png"/></Relationships>
</file>

<file path=ppt/slideLayouts/_rels/slideLayout28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2312.xml"/><Relationship Id="rId7" Type="http://schemas.openxmlformats.org/officeDocument/2006/relationships/oleObject" Target="../embeddings/oleObject294.bin"/><Relationship Id="rId2" Type="http://schemas.openxmlformats.org/officeDocument/2006/relationships/tags" Target="../tags/tag2311.xml"/><Relationship Id="rId1" Type="http://schemas.openxmlformats.org/officeDocument/2006/relationships/tags" Target="../tags/tag2310.xml"/><Relationship Id="rId6" Type="http://schemas.openxmlformats.org/officeDocument/2006/relationships/slideMaster" Target="../slideMasters/slideMaster19.xml"/><Relationship Id="rId5" Type="http://schemas.openxmlformats.org/officeDocument/2006/relationships/tags" Target="../tags/tag2314.xml"/><Relationship Id="rId10" Type="http://schemas.openxmlformats.org/officeDocument/2006/relationships/image" Target="../media/image11.png"/><Relationship Id="rId4" Type="http://schemas.openxmlformats.org/officeDocument/2006/relationships/tags" Target="../tags/tag2313.xml"/><Relationship Id="rId9" Type="http://schemas.openxmlformats.org/officeDocument/2006/relationships/image" Target="../media/image10.png"/></Relationships>
</file>

<file path=ppt/slideLayouts/_rels/slideLayout289.xml.rels><?xml version="1.0" encoding="UTF-8" standalone="yes"?>
<Relationships xmlns="http://schemas.openxmlformats.org/package/2006/relationships"><Relationship Id="rId8" Type="http://schemas.openxmlformats.org/officeDocument/2006/relationships/slideMaster" Target="../slideMasters/slideMaster19.xml"/><Relationship Id="rId3" Type="http://schemas.openxmlformats.org/officeDocument/2006/relationships/tags" Target="../tags/tag2317.xml"/><Relationship Id="rId7" Type="http://schemas.openxmlformats.org/officeDocument/2006/relationships/tags" Target="../tags/tag2321.xml"/><Relationship Id="rId2" Type="http://schemas.openxmlformats.org/officeDocument/2006/relationships/tags" Target="../tags/tag2316.xml"/><Relationship Id="rId1" Type="http://schemas.openxmlformats.org/officeDocument/2006/relationships/tags" Target="../tags/tag2315.xml"/><Relationship Id="rId6" Type="http://schemas.openxmlformats.org/officeDocument/2006/relationships/tags" Target="../tags/tag2320.xml"/><Relationship Id="rId5" Type="http://schemas.openxmlformats.org/officeDocument/2006/relationships/tags" Target="../tags/tag2319.xml"/><Relationship Id="rId10" Type="http://schemas.openxmlformats.org/officeDocument/2006/relationships/image" Target="../media/image1.emf"/><Relationship Id="rId4" Type="http://schemas.openxmlformats.org/officeDocument/2006/relationships/tags" Target="../tags/tag2318.xml"/><Relationship Id="rId9" Type="http://schemas.openxmlformats.org/officeDocument/2006/relationships/oleObject" Target="../embeddings/oleObject295.bin"/></Relationships>
</file>

<file path=ppt/slideLayouts/_rels/slideLayout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7.xml"/><Relationship Id="rId7" Type="http://schemas.openxmlformats.org/officeDocument/2006/relationships/tags" Target="../tags/tag311.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s>
</file>

<file path=ppt/slideLayouts/_rels/slideLayout290.xml.rels><?xml version="1.0" encoding="UTF-8" standalone="yes"?>
<Relationships xmlns="http://schemas.openxmlformats.org/package/2006/relationships"><Relationship Id="rId8" Type="http://schemas.openxmlformats.org/officeDocument/2006/relationships/slideMaster" Target="../slideMasters/slideMaster19.xml"/><Relationship Id="rId3" Type="http://schemas.openxmlformats.org/officeDocument/2006/relationships/tags" Target="../tags/tag2324.xml"/><Relationship Id="rId7" Type="http://schemas.openxmlformats.org/officeDocument/2006/relationships/tags" Target="../tags/tag2328.xml"/><Relationship Id="rId2" Type="http://schemas.openxmlformats.org/officeDocument/2006/relationships/tags" Target="../tags/tag2323.xml"/><Relationship Id="rId1" Type="http://schemas.openxmlformats.org/officeDocument/2006/relationships/tags" Target="../tags/tag2322.xml"/><Relationship Id="rId6" Type="http://schemas.openxmlformats.org/officeDocument/2006/relationships/tags" Target="../tags/tag2327.xml"/><Relationship Id="rId5" Type="http://schemas.openxmlformats.org/officeDocument/2006/relationships/tags" Target="../tags/tag2326.xml"/><Relationship Id="rId10" Type="http://schemas.openxmlformats.org/officeDocument/2006/relationships/image" Target="../media/image1.emf"/><Relationship Id="rId4" Type="http://schemas.openxmlformats.org/officeDocument/2006/relationships/tags" Target="../tags/tag2325.xml"/><Relationship Id="rId9" Type="http://schemas.openxmlformats.org/officeDocument/2006/relationships/oleObject" Target="../embeddings/oleObject296.bin"/></Relationships>
</file>

<file path=ppt/slideLayouts/_rels/slideLayout291.xml.rels><?xml version="1.0" encoding="UTF-8" standalone="yes"?>
<Relationships xmlns="http://schemas.openxmlformats.org/package/2006/relationships"><Relationship Id="rId8" Type="http://schemas.openxmlformats.org/officeDocument/2006/relationships/oleObject" Target="../embeddings/oleObject297.bin"/><Relationship Id="rId3" Type="http://schemas.openxmlformats.org/officeDocument/2006/relationships/tags" Target="../tags/tag2331.xml"/><Relationship Id="rId7" Type="http://schemas.openxmlformats.org/officeDocument/2006/relationships/slideMaster" Target="../slideMasters/slideMaster19.xml"/><Relationship Id="rId2" Type="http://schemas.openxmlformats.org/officeDocument/2006/relationships/tags" Target="../tags/tag2330.xml"/><Relationship Id="rId1" Type="http://schemas.openxmlformats.org/officeDocument/2006/relationships/tags" Target="../tags/tag2329.xml"/><Relationship Id="rId6" Type="http://schemas.openxmlformats.org/officeDocument/2006/relationships/tags" Target="../tags/tag2334.xml"/><Relationship Id="rId5" Type="http://schemas.openxmlformats.org/officeDocument/2006/relationships/tags" Target="../tags/tag2333.xml"/><Relationship Id="rId4" Type="http://schemas.openxmlformats.org/officeDocument/2006/relationships/tags" Target="../tags/tag2332.xml"/><Relationship Id="rId9" Type="http://schemas.openxmlformats.org/officeDocument/2006/relationships/image" Target="../media/image8.emf"/></Relationships>
</file>

<file path=ppt/slideLayouts/_rels/slideLayout292.xml.rels><?xml version="1.0" encoding="UTF-8" standalone="yes"?>
<Relationships xmlns="http://schemas.openxmlformats.org/package/2006/relationships"><Relationship Id="rId8" Type="http://schemas.openxmlformats.org/officeDocument/2006/relationships/oleObject" Target="../embeddings/oleObject298.bin"/><Relationship Id="rId3" Type="http://schemas.openxmlformats.org/officeDocument/2006/relationships/tags" Target="../tags/tag2337.xml"/><Relationship Id="rId7" Type="http://schemas.openxmlformats.org/officeDocument/2006/relationships/slideMaster" Target="../slideMasters/slideMaster19.xml"/><Relationship Id="rId12" Type="http://schemas.openxmlformats.org/officeDocument/2006/relationships/image" Target="../media/image14.png"/><Relationship Id="rId2" Type="http://schemas.openxmlformats.org/officeDocument/2006/relationships/tags" Target="../tags/tag2336.xml"/><Relationship Id="rId1" Type="http://schemas.openxmlformats.org/officeDocument/2006/relationships/tags" Target="../tags/tag2335.xml"/><Relationship Id="rId6" Type="http://schemas.openxmlformats.org/officeDocument/2006/relationships/tags" Target="../tags/tag2340.xml"/><Relationship Id="rId11" Type="http://schemas.openxmlformats.org/officeDocument/2006/relationships/image" Target="../media/image13.png"/><Relationship Id="rId5" Type="http://schemas.openxmlformats.org/officeDocument/2006/relationships/tags" Target="../tags/tag2339.xml"/><Relationship Id="rId10" Type="http://schemas.openxmlformats.org/officeDocument/2006/relationships/image" Target="../media/image12.png"/><Relationship Id="rId4" Type="http://schemas.openxmlformats.org/officeDocument/2006/relationships/tags" Target="../tags/tag2338.xml"/><Relationship Id="rId9" Type="http://schemas.openxmlformats.org/officeDocument/2006/relationships/image" Target="../media/image8.emf"/></Relationships>
</file>

<file path=ppt/slideLayouts/_rels/slideLayout293.xml.rels><?xml version="1.0" encoding="UTF-8" standalone="yes"?>
<Relationships xmlns="http://schemas.openxmlformats.org/package/2006/relationships"><Relationship Id="rId8" Type="http://schemas.openxmlformats.org/officeDocument/2006/relationships/oleObject" Target="../embeddings/oleObject299.bin"/><Relationship Id="rId3" Type="http://schemas.openxmlformats.org/officeDocument/2006/relationships/tags" Target="../tags/tag2343.xml"/><Relationship Id="rId7" Type="http://schemas.openxmlformats.org/officeDocument/2006/relationships/slideMaster" Target="../slideMasters/slideMaster19.xml"/><Relationship Id="rId2" Type="http://schemas.openxmlformats.org/officeDocument/2006/relationships/tags" Target="../tags/tag2342.xml"/><Relationship Id="rId1" Type="http://schemas.openxmlformats.org/officeDocument/2006/relationships/tags" Target="../tags/tag2341.xml"/><Relationship Id="rId6" Type="http://schemas.openxmlformats.org/officeDocument/2006/relationships/tags" Target="../tags/tag2346.xml"/><Relationship Id="rId5" Type="http://schemas.openxmlformats.org/officeDocument/2006/relationships/tags" Target="../tags/tag2345.xml"/><Relationship Id="rId4" Type="http://schemas.openxmlformats.org/officeDocument/2006/relationships/tags" Target="../tags/tag2344.xml"/><Relationship Id="rId9" Type="http://schemas.openxmlformats.org/officeDocument/2006/relationships/image" Target="../media/image8.emf"/></Relationships>
</file>

<file path=ppt/slideLayouts/_rels/slideLayout294.xml.rels><?xml version="1.0" encoding="UTF-8" standalone="yes"?>
<Relationships xmlns="http://schemas.openxmlformats.org/package/2006/relationships"><Relationship Id="rId8" Type="http://schemas.openxmlformats.org/officeDocument/2006/relationships/oleObject" Target="../embeddings/oleObject300.bin"/><Relationship Id="rId3" Type="http://schemas.openxmlformats.org/officeDocument/2006/relationships/tags" Target="../tags/tag2349.xml"/><Relationship Id="rId7" Type="http://schemas.openxmlformats.org/officeDocument/2006/relationships/slideMaster" Target="../slideMasters/slideMaster19.xml"/><Relationship Id="rId2" Type="http://schemas.openxmlformats.org/officeDocument/2006/relationships/tags" Target="../tags/tag2348.xml"/><Relationship Id="rId1" Type="http://schemas.openxmlformats.org/officeDocument/2006/relationships/tags" Target="../tags/tag2347.xml"/><Relationship Id="rId6" Type="http://schemas.openxmlformats.org/officeDocument/2006/relationships/tags" Target="../tags/tag2352.xml"/><Relationship Id="rId5" Type="http://schemas.openxmlformats.org/officeDocument/2006/relationships/tags" Target="../tags/tag2351.xml"/><Relationship Id="rId4" Type="http://schemas.openxmlformats.org/officeDocument/2006/relationships/tags" Target="../tags/tag2350.xml"/><Relationship Id="rId9" Type="http://schemas.openxmlformats.org/officeDocument/2006/relationships/image" Target="../media/image8.emf"/></Relationships>
</file>

<file path=ppt/slideLayouts/_rels/slideLayout295.xml.rels><?xml version="1.0" encoding="UTF-8" standalone="yes"?>
<Relationships xmlns="http://schemas.openxmlformats.org/package/2006/relationships"><Relationship Id="rId8" Type="http://schemas.openxmlformats.org/officeDocument/2006/relationships/slideMaster" Target="../slideMasters/slideMaster19.xml"/><Relationship Id="rId3" Type="http://schemas.openxmlformats.org/officeDocument/2006/relationships/tags" Target="../tags/tag2355.xml"/><Relationship Id="rId7" Type="http://schemas.openxmlformats.org/officeDocument/2006/relationships/tags" Target="../tags/tag2359.xml"/><Relationship Id="rId2" Type="http://schemas.openxmlformats.org/officeDocument/2006/relationships/tags" Target="../tags/tag2354.xml"/><Relationship Id="rId1" Type="http://schemas.openxmlformats.org/officeDocument/2006/relationships/tags" Target="../tags/tag2353.xml"/><Relationship Id="rId6" Type="http://schemas.openxmlformats.org/officeDocument/2006/relationships/tags" Target="../tags/tag2358.xml"/><Relationship Id="rId5" Type="http://schemas.openxmlformats.org/officeDocument/2006/relationships/tags" Target="../tags/tag2357.xml"/><Relationship Id="rId10" Type="http://schemas.openxmlformats.org/officeDocument/2006/relationships/image" Target="../media/image8.emf"/><Relationship Id="rId4" Type="http://schemas.openxmlformats.org/officeDocument/2006/relationships/tags" Target="../tags/tag2356.xml"/><Relationship Id="rId9" Type="http://schemas.openxmlformats.org/officeDocument/2006/relationships/oleObject" Target="../embeddings/oleObject301.bin"/></Relationships>
</file>

<file path=ppt/slideLayouts/_rels/slideLayout296.xml.rels><?xml version="1.0" encoding="UTF-8" standalone="yes"?>
<Relationships xmlns="http://schemas.openxmlformats.org/package/2006/relationships"><Relationship Id="rId8" Type="http://schemas.openxmlformats.org/officeDocument/2006/relationships/tags" Target="../tags/tag2367.xml"/><Relationship Id="rId3" Type="http://schemas.openxmlformats.org/officeDocument/2006/relationships/tags" Target="../tags/tag2362.xml"/><Relationship Id="rId7" Type="http://schemas.openxmlformats.org/officeDocument/2006/relationships/tags" Target="../tags/tag2366.xml"/><Relationship Id="rId12" Type="http://schemas.openxmlformats.org/officeDocument/2006/relationships/image" Target="../media/image9.png"/><Relationship Id="rId2" Type="http://schemas.openxmlformats.org/officeDocument/2006/relationships/tags" Target="../tags/tag2361.xml"/><Relationship Id="rId1" Type="http://schemas.openxmlformats.org/officeDocument/2006/relationships/tags" Target="../tags/tag2360.xml"/><Relationship Id="rId6" Type="http://schemas.openxmlformats.org/officeDocument/2006/relationships/tags" Target="../tags/tag2365.xml"/><Relationship Id="rId11" Type="http://schemas.openxmlformats.org/officeDocument/2006/relationships/image" Target="../media/image1.emf"/><Relationship Id="rId5" Type="http://schemas.openxmlformats.org/officeDocument/2006/relationships/tags" Target="../tags/tag2364.xml"/><Relationship Id="rId10" Type="http://schemas.openxmlformats.org/officeDocument/2006/relationships/oleObject" Target="../embeddings/oleObject302.bin"/><Relationship Id="rId4" Type="http://schemas.openxmlformats.org/officeDocument/2006/relationships/tags" Target="../tags/tag2363.xml"/><Relationship Id="rId9"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8" Type="http://schemas.openxmlformats.org/officeDocument/2006/relationships/tags" Target="../tags/tag2375.xml"/><Relationship Id="rId3" Type="http://schemas.openxmlformats.org/officeDocument/2006/relationships/tags" Target="../tags/tag2370.xml"/><Relationship Id="rId7" Type="http://schemas.openxmlformats.org/officeDocument/2006/relationships/tags" Target="../tags/tag2374.xml"/><Relationship Id="rId12" Type="http://schemas.openxmlformats.org/officeDocument/2006/relationships/image" Target="../media/image9.png"/><Relationship Id="rId2" Type="http://schemas.openxmlformats.org/officeDocument/2006/relationships/tags" Target="../tags/tag2369.xml"/><Relationship Id="rId1" Type="http://schemas.openxmlformats.org/officeDocument/2006/relationships/tags" Target="../tags/tag2368.xml"/><Relationship Id="rId6" Type="http://schemas.openxmlformats.org/officeDocument/2006/relationships/tags" Target="../tags/tag2373.xml"/><Relationship Id="rId11" Type="http://schemas.openxmlformats.org/officeDocument/2006/relationships/image" Target="../media/image1.emf"/><Relationship Id="rId5" Type="http://schemas.openxmlformats.org/officeDocument/2006/relationships/tags" Target="../tags/tag2372.xml"/><Relationship Id="rId10" Type="http://schemas.openxmlformats.org/officeDocument/2006/relationships/oleObject" Target="../embeddings/oleObject303.bin"/><Relationship Id="rId4" Type="http://schemas.openxmlformats.org/officeDocument/2006/relationships/tags" Target="../tags/tag2371.xml"/><Relationship Id="rId9"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8" Type="http://schemas.openxmlformats.org/officeDocument/2006/relationships/tags" Target="../tags/tag2383.xml"/><Relationship Id="rId3" Type="http://schemas.openxmlformats.org/officeDocument/2006/relationships/tags" Target="../tags/tag2378.xml"/><Relationship Id="rId7" Type="http://schemas.openxmlformats.org/officeDocument/2006/relationships/tags" Target="../tags/tag2382.xml"/><Relationship Id="rId12" Type="http://schemas.openxmlformats.org/officeDocument/2006/relationships/image" Target="../media/image9.png"/><Relationship Id="rId2" Type="http://schemas.openxmlformats.org/officeDocument/2006/relationships/tags" Target="../tags/tag2377.xml"/><Relationship Id="rId1" Type="http://schemas.openxmlformats.org/officeDocument/2006/relationships/tags" Target="../tags/tag2376.xml"/><Relationship Id="rId6" Type="http://schemas.openxmlformats.org/officeDocument/2006/relationships/tags" Target="../tags/tag2381.xml"/><Relationship Id="rId11" Type="http://schemas.openxmlformats.org/officeDocument/2006/relationships/image" Target="../media/image1.emf"/><Relationship Id="rId5" Type="http://schemas.openxmlformats.org/officeDocument/2006/relationships/tags" Target="../tags/tag2380.xml"/><Relationship Id="rId10" Type="http://schemas.openxmlformats.org/officeDocument/2006/relationships/oleObject" Target="../embeddings/oleObject304.bin"/><Relationship Id="rId4" Type="http://schemas.openxmlformats.org/officeDocument/2006/relationships/tags" Target="../tags/tag2379.xml"/><Relationship Id="rId9"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8" Type="http://schemas.openxmlformats.org/officeDocument/2006/relationships/tags" Target="../tags/tag2391.xml"/><Relationship Id="rId3" Type="http://schemas.openxmlformats.org/officeDocument/2006/relationships/tags" Target="../tags/tag2386.xml"/><Relationship Id="rId7" Type="http://schemas.openxmlformats.org/officeDocument/2006/relationships/tags" Target="../tags/tag2390.xml"/><Relationship Id="rId12" Type="http://schemas.openxmlformats.org/officeDocument/2006/relationships/image" Target="../media/image9.png"/><Relationship Id="rId2" Type="http://schemas.openxmlformats.org/officeDocument/2006/relationships/tags" Target="../tags/tag2385.xml"/><Relationship Id="rId1" Type="http://schemas.openxmlformats.org/officeDocument/2006/relationships/tags" Target="../tags/tag2384.xml"/><Relationship Id="rId6" Type="http://schemas.openxmlformats.org/officeDocument/2006/relationships/tags" Target="../tags/tag2389.xml"/><Relationship Id="rId11" Type="http://schemas.openxmlformats.org/officeDocument/2006/relationships/image" Target="../media/image5.emf"/><Relationship Id="rId5" Type="http://schemas.openxmlformats.org/officeDocument/2006/relationships/tags" Target="../tags/tag2388.xml"/><Relationship Id="rId10" Type="http://schemas.openxmlformats.org/officeDocument/2006/relationships/oleObject" Target="../embeddings/oleObject305.bin"/><Relationship Id="rId4" Type="http://schemas.openxmlformats.org/officeDocument/2006/relationships/tags" Target="../tags/tag2387.xml"/><Relationship Id="rId9"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Master" Target="../slideMasters/slideMaster1.xml"/><Relationship Id="rId4" Type="http://schemas.openxmlformats.org/officeDocument/2006/relationships/tags" Target="../tags/tag43.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5" Type="http://schemas.openxmlformats.org/officeDocument/2006/relationships/slideMaster" Target="../slideMasters/slideMaster2.xml"/><Relationship Id="rId4" Type="http://schemas.openxmlformats.org/officeDocument/2006/relationships/tags" Target="../tags/tag315.xml"/></Relationships>
</file>

<file path=ppt/slideLayouts/_rels/slideLayout300.xml.rels><?xml version="1.0" encoding="UTF-8" standalone="yes"?>
<Relationships xmlns="http://schemas.openxmlformats.org/package/2006/relationships"><Relationship Id="rId8" Type="http://schemas.openxmlformats.org/officeDocument/2006/relationships/tags" Target="../tags/tag2399.xml"/><Relationship Id="rId3" Type="http://schemas.openxmlformats.org/officeDocument/2006/relationships/tags" Target="../tags/tag2394.xml"/><Relationship Id="rId7" Type="http://schemas.openxmlformats.org/officeDocument/2006/relationships/tags" Target="../tags/tag2398.xml"/><Relationship Id="rId12" Type="http://schemas.openxmlformats.org/officeDocument/2006/relationships/image" Target="../media/image9.png"/><Relationship Id="rId2" Type="http://schemas.openxmlformats.org/officeDocument/2006/relationships/tags" Target="../tags/tag2393.xml"/><Relationship Id="rId1" Type="http://schemas.openxmlformats.org/officeDocument/2006/relationships/tags" Target="../tags/tag2392.xml"/><Relationship Id="rId6" Type="http://schemas.openxmlformats.org/officeDocument/2006/relationships/tags" Target="../tags/tag2397.xml"/><Relationship Id="rId11" Type="http://schemas.openxmlformats.org/officeDocument/2006/relationships/image" Target="../media/image1.emf"/><Relationship Id="rId5" Type="http://schemas.openxmlformats.org/officeDocument/2006/relationships/tags" Target="../tags/tag2396.xml"/><Relationship Id="rId10" Type="http://schemas.openxmlformats.org/officeDocument/2006/relationships/oleObject" Target="../embeddings/oleObject306.bin"/><Relationship Id="rId4" Type="http://schemas.openxmlformats.org/officeDocument/2006/relationships/tags" Target="../tags/tag2395.xml"/><Relationship Id="rId9"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8" Type="http://schemas.openxmlformats.org/officeDocument/2006/relationships/oleObject" Target="../embeddings/oleObject307.bin"/><Relationship Id="rId3" Type="http://schemas.openxmlformats.org/officeDocument/2006/relationships/tags" Target="../tags/tag2402.xml"/><Relationship Id="rId7" Type="http://schemas.openxmlformats.org/officeDocument/2006/relationships/slideMaster" Target="../slideMasters/slideMaster19.xml"/><Relationship Id="rId2" Type="http://schemas.openxmlformats.org/officeDocument/2006/relationships/tags" Target="../tags/tag2401.xml"/><Relationship Id="rId1" Type="http://schemas.openxmlformats.org/officeDocument/2006/relationships/tags" Target="../tags/tag2400.xml"/><Relationship Id="rId6" Type="http://schemas.openxmlformats.org/officeDocument/2006/relationships/tags" Target="../tags/tag2405.xml"/><Relationship Id="rId5" Type="http://schemas.openxmlformats.org/officeDocument/2006/relationships/tags" Target="../tags/tag2404.xml"/><Relationship Id="rId10" Type="http://schemas.openxmlformats.org/officeDocument/2006/relationships/image" Target="../media/image9.png"/><Relationship Id="rId4" Type="http://schemas.openxmlformats.org/officeDocument/2006/relationships/tags" Target="../tags/tag2403.xml"/><Relationship Id="rId9" Type="http://schemas.openxmlformats.org/officeDocument/2006/relationships/image" Target="../media/image8.emf"/></Relationships>
</file>

<file path=ppt/slideLayouts/_rels/slideLayout302.xml.rels><?xml version="1.0" encoding="UTF-8" standalone="yes"?>
<Relationships xmlns="http://schemas.openxmlformats.org/package/2006/relationships"><Relationship Id="rId3" Type="http://schemas.openxmlformats.org/officeDocument/2006/relationships/tags" Target="../tags/tag2408.xml"/><Relationship Id="rId7" Type="http://schemas.openxmlformats.org/officeDocument/2006/relationships/image" Target="../media/image8.emf"/><Relationship Id="rId2" Type="http://schemas.openxmlformats.org/officeDocument/2006/relationships/tags" Target="../tags/tag2407.xml"/><Relationship Id="rId1" Type="http://schemas.openxmlformats.org/officeDocument/2006/relationships/tags" Target="../tags/tag2406.xml"/><Relationship Id="rId6" Type="http://schemas.openxmlformats.org/officeDocument/2006/relationships/oleObject" Target="../embeddings/oleObject308.bin"/><Relationship Id="rId5" Type="http://schemas.openxmlformats.org/officeDocument/2006/relationships/slideMaster" Target="../slideMasters/slideMaster19.xml"/><Relationship Id="rId4" Type="http://schemas.openxmlformats.org/officeDocument/2006/relationships/tags" Target="../tags/tag2409.xml"/></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411.xml"/><Relationship Id="rId1" Type="http://schemas.openxmlformats.org/officeDocument/2006/relationships/tags" Target="../tags/tag2410.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309.bin"/></Relationships>
</file>

<file path=ppt/slideLayouts/_rels/slideLayout30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2434.xml"/><Relationship Id="rId7" Type="http://schemas.openxmlformats.org/officeDocument/2006/relationships/oleObject" Target="../embeddings/oleObject311.bin"/><Relationship Id="rId2" Type="http://schemas.openxmlformats.org/officeDocument/2006/relationships/tags" Target="../tags/tag2433.xml"/><Relationship Id="rId1" Type="http://schemas.openxmlformats.org/officeDocument/2006/relationships/tags" Target="../tags/tag2432.xml"/><Relationship Id="rId6" Type="http://schemas.openxmlformats.org/officeDocument/2006/relationships/slideMaster" Target="../slideMasters/slideMaster20.xml"/><Relationship Id="rId5" Type="http://schemas.openxmlformats.org/officeDocument/2006/relationships/tags" Target="../tags/tag2436.xml"/><Relationship Id="rId10" Type="http://schemas.openxmlformats.org/officeDocument/2006/relationships/image" Target="../media/image11.png"/><Relationship Id="rId4" Type="http://schemas.openxmlformats.org/officeDocument/2006/relationships/tags" Target="../tags/tag2435.xml"/><Relationship Id="rId9" Type="http://schemas.openxmlformats.org/officeDocument/2006/relationships/image" Target="../media/image10.png"/></Relationships>
</file>

<file path=ppt/slideLayouts/_rels/slideLayout30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2439.xml"/><Relationship Id="rId7" Type="http://schemas.openxmlformats.org/officeDocument/2006/relationships/oleObject" Target="../embeddings/oleObject312.bin"/><Relationship Id="rId2" Type="http://schemas.openxmlformats.org/officeDocument/2006/relationships/tags" Target="../tags/tag2438.xml"/><Relationship Id="rId1" Type="http://schemas.openxmlformats.org/officeDocument/2006/relationships/tags" Target="../tags/tag2437.xml"/><Relationship Id="rId6" Type="http://schemas.openxmlformats.org/officeDocument/2006/relationships/slideMaster" Target="../slideMasters/slideMaster20.xml"/><Relationship Id="rId5" Type="http://schemas.openxmlformats.org/officeDocument/2006/relationships/tags" Target="../tags/tag2441.xml"/><Relationship Id="rId10" Type="http://schemas.openxmlformats.org/officeDocument/2006/relationships/image" Target="../media/image11.png"/><Relationship Id="rId4" Type="http://schemas.openxmlformats.org/officeDocument/2006/relationships/tags" Target="../tags/tag2440.xml"/><Relationship Id="rId9" Type="http://schemas.openxmlformats.org/officeDocument/2006/relationships/image" Target="../media/image10.png"/></Relationships>
</file>

<file path=ppt/slideLayouts/_rels/slideLayout306.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2444.xml"/><Relationship Id="rId7" Type="http://schemas.openxmlformats.org/officeDocument/2006/relationships/tags" Target="../tags/tag2448.xml"/><Relationship Id="rId2" Type="http://schemas.openxmlformats.org/officeDocument/2006/relationships/tags" Target="../tags/tag2443.xml"/><Relationship Id="rId1" Type="http://schemas.openxmlformats.org/officeDocument/2006/relationships/tags" Target="../tags/tag2442.xml"/><Relationship Id="rId6" Type="http://schemas.openxmlformats.org/officeDocument/2006/relationships/tags" Target="../tags/tag2447.xml"/><Relationship Id="rId5" Type="http://schemas.openxmlformats.org/officeDocument/2006/relationships/tags" Target="../tags/tag2446.xml"/><Relationship Id="rId10" Type="http://schemas.openxmlformats.org/officeDocument/2006/relationships/image" Target="../media/image1.emf"/><Relationship Id="rId4" Type="http://schemas.openxmlformats.org/officeDocument/2006/relationships/tags" Target="../tags/tag2445.xml"/><Relationship Id="rId9" Type="http://schemas.openxmlformats.org/officeDocument/2006/relationships/oleObject" Target="../embeddings/oleObject313.bin"/></Relationships>
</file>

<file path=ppt/slideLayouts/_rels/slideLayout307.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2451.xml"/><Relationship Id="rId7" Type="http://schemas.openxmlformats.org/officeDocument/2006/relationships/tags" Target="../tags/tag2455.xml"/><Relationship Id="rId2" Type="http://schemas.openxmlformats.org/officeDocument/2006/relationships/tags" Target="../tags/tag2450.xml"/><Relationship Id="rId1" Type="http://schemas.openxmlformats.org/officeDocument/2006/relationships/tags" Target="../tags/tag2449.xml"/><Relationship Id="rId6" Type="http://schemas.openxmlformats.org/officeDocument/2006/relationships/tags" Target="../tags/tag2454.xml"/><Relationship Id="rId5" Type="http://schemas.openxmlformats.org/officeDocument/2006/relationships/tags" Target="../tags/tag2453.xml"/><Relationship Id="rId10" Type="http://schemas.openxmlformats.org/officeDocument/2006/relationships/image" Target="../media/image1.emf"/><Relationship Id="rId4" Type="http://schemas.openxmlformats.org/officeDocument/2006/relationships/tags" Target="../tags/tag2452.xml"/><Relationship Id="rId9" Type="http://schemas.openxmlformats.org/officeDocument/2006/relationships/oleObject" Target="../embeddings/oleObject314.bin"/></Relationships>
</file>

<file path=ppt/slideLayouts/_rels/slideLayout308.xml.rels><?xml version="1.0" encoding="UTF-8" standalone="yes"?>
<Relationships xmlns="http://schemas.openxmlformats.org/package/2006/relationships"><Relationship Id="rId8" Type="http://schemas.openxmlformats.org/officeDocument/2006/relationships/oleObject" Target="../embeddings/oleObject315.bin"/><Relationship Id="rId3" Type="http://schemas.openxmlformats.org/officeDocument/2006/relationships/tags" Target="../tags/tag2458.xml"/><Relationship Id="rId7" Type="http://schemas.openxmlformats.org/officeDocument/2006/relationships/slideMaster" Target="../slideMasters/slideMaster20.xml"/><Relationship Id="rId2" Type="http://schemas.openxmlformats.org/officeDocument/2006/relationships/tags" Target="../tags/tag2457.xml"/><Relationship Id="rId1" Type="http://schemas.openxmlformats.org/officeDocument/2006/relationships/tags" Target="../tags/tag2456.xml"/><Relationship Id="rId6" Type="http://schemas.openxmlformats.org/officeDocument/2006/relationships/tags" Target="../tags/tag2461.xml"/><Relationship Id="rId5" Type="http://schemas.openxmlformats.org/officeDocument/2006/relationships/tags" Target="../tags/tag2460.xml"/><Relationship Id="rId4" Type="http://schemas.openxmlformats.org/officeDocument/2006/relationships/tags" Target="../tags/tag2459.xml"/><Relationship Id="rId9" Type="http://schemas.openxmlformats.org/officeDocument/2006/relationships/image" Target="../media/image8.emf"/></Relationships>
</file>

<file path=ppt/slideLayouts/_rels/slideLayout309.xml.rels><?xml version="1.0" encoding="UTF-8" standalone="yes"?>
<Relationships xmlns="http://schemas.openxmlformats.org/package/2006/relationships"><Relationship Id="rId8" Type="http://schemas.openxmlformats.org/officeDocument/2006/relationships/oleObject" Target="../embeddings/oleObject316.bin"/><Relationship Id="rId3" Type="http://schemas.openxmlformats.org/officeDocument/2006/relationships/tags" Target="../tags/tag2464.xml"/><Relationship Id="rId7" Type="http://schemas.openxmlformats.org/officeDocument/2006/relationships/slideMaster" Target="../slideMasters/slideMaster20.xml"/><Relationship Id="rId12" Type="http://schemas.openxmlformats.org/officeDocument/2006/relationships/image" Target="../media/image14.png"/><Relationship Id="rId2" Type="http://schemas.openxmlformats.org/officeDocument/2006/relationships/tags" Target="../tags/tag2463.xml"/><Relationship Id="rId1" Type="http://schemas.openxmlformats.org/officeDocument/2006/relationships/tags" Target="../tags/tag2462.xml"/><Relationship Id="rId6" Type="http://schemas.openxmlformats.org/officeDocument/2006/relationships/tags" Target="../tags/tag2467.xml"/><Relationship Id="rId11" Type="http://schemas.openxmlformats.org/officeDocument/2006/relationships/image" Target="../media/image13.png"/><Relationship Id="rId5" Type="http://schemas.openxmlformats.org/officeDocument/2006/relationships/tags" Target="../tags/tag2466.xml"/><Relationship Id="rId10" Type="http://schemas.openxmlformats.org/officeDocument/2006/relationships/image" Target="../media/image12.png"/><Relationship Id="rId4" Type="http://schemas.openxmlformats.org/officeDocument/2006/relationships/tags" Target="../tags/tag2465.xml"/><Relationship Id="rId9"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18.xml"/><Relationship Id="rId7" Type="http://schemas.openxmlformats.org/officeDocument/2006/relationships/image" Target="../media/image2.emf"/><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oleObject" Target="../embeddings/oleObject25.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8" Type="http://schemas.openxmlformats.org/officeDocument/2006/relationships/oleObject" Target="../embeddings/oleObject317.bin"/><Relationship Id="rId3" Type="http://schemas.openxmlformats.org/officeDocument/2006/relationships/tags" Target="../tags/tag2470.xml"/><Relationship Id="rId7" Type="http://schemas.openxmlformats.org/officeDocument/2006/relationships/slideMaster" Target="../slideMasters/slideMaster20.xml"/><Relationship Id="rId2" Type="http://schemas.openxmlformats.org/officeDocument/2006/relationships/tags" Target="../tags/tag2469.xml"/><Relationship Id="rId1" Type="http://schemas.openxmlformats.org/officeDocument/2006/relationships/tags" Target="../tags/tag2468.xml"/><Relationship Id="rId6" Type="http://schemas.openxmlformats.org/officeDocument/2006/relationships/tags" Target="../tags/tag2473.xml"/><Relationship Id="rId5" Type="http://schemas.openxmlformats.org/officeDocument/2006/relationships/tags" Target="../tags/tag2472.xml"/><Relationship Id="rId4" Type="http://schemas.openxmlformats.org/officeDocument/2006/relationships/tags" Target="../tags/tag2471.xml"/><Relationship Id="rId9" Type="http://schemas.openxmlformats.org/officeDocument/2006/relationships/image" Target="../media/image8.emf"/></Relationships>
</file>

<file path=ppt/slideLayouts/_rels/slideLayout311.xml.rels><?xml version="1.0" encoding="UTF-8" standalone="yes"?>
<Relationships xmlns="http://schemas.openxmlformats.org/package/2006/relationships"><Relationship Id="rId8" Type="http://schemas.openxmlformats.org/officeDocument/2006/relationships/oleObject" Target="../embeddings/oleObject318.bin"/><Relationship Id="rId3" Type="http://schemas.openxmlformats.org/officeDocument/2006/relationships/tags" Target="../tags/tag2476.xml"/><Relationship Id="rId7" Type="http://schemas.openxmlformats.org/officeDocument/2006/relationships/slideMaster" Target="../slideMasters/slideMaster20.xml"/><Relationship Id="rId2" Type="http://schemas.openxmlformats.org/officeDocument/2006/relationships/tags" Target="../tags/tag2475.xml"/><Relationship Id="rId1" Type="http://schemas.openxmlformats.org/officeDocument/2006/relationships/tags" Target="../tags/tag2474.xml"/><Relationship Id="rId6" Type="http://schemas.openxmlformats.org/officeDocument/2006/relationships/tags" Target="../tags/tag2479.xml"/><Relationship Id="rId5" Type="http://schemas.openxmlformats.org/officeDocument/2006/relationships/tags" Target="../tags/tag2478.xml"/><Relationship Id="rId4" Type="http://schemas.openxmlformats.org/officeDocument/2006/relationships/tags" Target="../tags/tag2477.xml"/><Relationship Id="rId9" Type="http://schemas.openxmlformats.org/officeDocument/2006/relationships/image" Target="../media/image8.emf"/></Relationships>
</file>

<file path=ppt/slideLayouts/_rels/slideLayout312.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2482.xml"/><Relationship Id="rId7" Type="http://schemas.openxmlformats.org/officeDocument/2006/relationships/tags" Target="../tags/tag2486.xml"/><Relationship Id="rId2" Type="http://schemas.openxmlformats.org/officeDocument/2006/relationships/tags" Target="../tags/tag2481.xml"/><Relationship Id="rId1" Type="http://schemas.openxmlformats.org/officeDocument/2006/relationships/tags" Target="../tags/tag2480.xml"/><Relationship Id="rId6" Type="http://schemas.openxmlformats.org/officeDocument/2006/relationships/tags" Target="../tags/tag2485.xml"/><Relationship Id="rId5" Type="http://schemas.openxmlformats.org/officeDocument/2006/relationships/tags" Target="../tags/tag2484.xml"/><Relationship Id="rId10" Type="http://schemas.openxmlformats.org/officeDocument/2006/relationships/image" Target="../media/image8.emf"/><Relationship Id="rId4" Type="http://schemas.openxmlformats.org/officeDocument/2006/relationships/tags" Target="../tags/tag2483.xml"/><Relationship Id="rId9" Type="http://schemas.openxmlformats.org/officeDocument/2006/relationships/oleObject" Target="../embeddings/oleObject319.bin"/></Relationships>
</file>

<file path=ppt/slideLayouts/_rels/slideLayout313.xml.rels><?xml version="1.0" encoding="UTF-8" standalone="yes"?>
<Relationships xmlns="http://schemas.openxmlformats.org/package/2006/relationships"><Relationship Id="rId8" Type="http://schemas.openxmlformats.org/officeDocument/2006/relationships/tags" Target="../tags/tag2494.xml"/><Relationship Id="rId3" Type="http://schemas.openxmlformats.org/officeDocument/2006/relationships/tags" Target="../tags/tag2489.xml"/><Relationship Id="rId7" Type="http://schemas.openxmlformats.org/officeDocument/2006/relationships/tags" Target="../tags/tag2493.xml"/><Relationship Id="rId12" Type="http://schemas.openxmlformats.org/officeDocument/2006/relationships/image" Target="../media/image9.png"/><Relationship Id="rId2" Type="http://schemas.openxmlformats.org/officeDocument/2006/relationships/tags" Target="../tags/tag2488.xml"/><Relationship Id="rId1" Type="http://schemas.openxmlformats.org/officeDocument/2006/relationships/tags" Target="../tags/tag2487.xml"/><Relationship Id="rId6" Type="http://schemas.openxmlformats.org/officeDocument/2006/relationships/tags" Target="../tags/tag2492.xml"/><Relationship Id="rId11" Type="http://schemas.openxmlformats.org/officeDocument/2006/relationships/image" Target="../media/image1.emf"/><Relationship Id="rId5" Type="http://schemas.openxmlformats.org/officeDocument/2006/relationships/tags" Target="../tags/tag2491.xml"/><Relationship Id="rId10" Type="http://schemas.openxmlformats.org/officeDocument/2006/relationships/oleObject" Target="../embeddings/oleObject320.bin"/><Relationship Id="rId4" Type="http://schemas.openxmlformats.org/officeDocument/2006/relationships/tags" Target="../tags/tag2490.xml"/><Relationship Id="rId9"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8" Type="http://schemas.openxmlformats.org/officeDocument/2006/relationships/tags" Target="../tags/tag2502.xml"/><Relationship Id="rId3" Type="http://schemas.openxmlformats.org/officeDocument/2006/relationships/tags" Target="../tags/tag2497.xml"/><Relationship Id="rId7" Type="http://schemas.openxmlformats.org/officeDocument/2006/relationships/tags" Target="../tags/tag2501.xml"/><Relationship Id="rId12" Type="http://schemas.openxmlformats.org/officeDocument/2006/relationships/image" Target="../media/image9.png"/><Relationship Id="rId2" Type="http://schemas.openxmlformats.org/officeDocument/2006/relationships/tags" Target="../tags/tag2496.xml"/><Relationship Id="rId1" Type="http://schemas.openxmlformats.org/officeDocument/2006/relationships/tags" Target="../tags/tag2495.xml"/><Relationship Id="rId6" Type="http://schemas.openxmlformats.org/officeDocument/2006/relationships/tags" Target="../tags/tag2500.xml"/><Relationship Id="rId11" Type="http://schemas.openxmlformats.org/officeDocument/2006/relationships/image" Target="../media/image1.emf"/><Relationship Id="rId5" Type="http://schemas.openxmlformats.org/officeDocument/2006/relationships/tags" Target="../tags/tag2499.xml"/><Relationship Id="rId10" Type="http://schemas.openxmlformats.org/officeDocument/2006/relationships/oleObject" Target="../embeddings/oleObject321.bin"/><Relationship Id="rId4" Type="http://schemas.openxmlformats.org/officeDocument/2006/relationships/tags" Target="../tags/tag2498.xml"/><Relationship Id="rId9"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8" Type="http://schemas.openxmlformats.org/officeDocument/2006/relationships/tags" Target="../tags/tag2510.xml"/><Relationship Id="rId3" Type="http://schemas.openxmlformats.org/officeDocument/2006/relationships/tags" Target="../tags/tag2505.xml"/><Relationship Id="rId7" Type="http://schemas.openxmlformats.org/officeDocument/2006/relationships/tags" Target="../tags/tag2509.xml"/><Relationship Id="rId12" Type="http://schemas.openxmlformats.org/officeDocument/2006/relationships/image" Target="../media/image9.png"/><Relationship Id="rId2" Type="http://schemas.openxmlformats.org/officeDocument/2006/relationships/tags" Target="../tags/tag2504.xml"/><Relationship Id="rId1" Type="http://schemas.openxmlformats.org/officeDocument/2006/relationships/tags" Target="../tags/tag2503.xml"/><Relationship Id="rId6" Type="http://schemas.openxmlformats.org/officeDocument/2006/relationships/tags" Target="../tags/tag2508.xml"/><Relationship Id="rId11" Type="http://schemas.openxmlformats.org/officeDocument/2006/relationships/image" Target="../media/image1.emf"/><Relationship Id="rId5" Type="http://schemas.openxmlformats.org/officeDocument/2006/relationships/tags" Target="../tags/tag2507.xml"/><Relationship Id="rId10" Type="http://schemas.openxmlformats.org/officeDocument/2006/relationships/oleObject" Target="../embeddings/oleObject322.bin"/><Relationship Id="rId4" Type="http://schemas.openxmlformats.org/officeDocument/2006/relationships/tags" Target="../tags/tag2506.xml"/><Relationship Id="rId9"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8" Type="http://schemas.openxmlformats.org/officeDocument/2006/relationships/tags" Target="../tags/tag2518.xml"/><Relationship Id="rId3" Type="http://schemas.openxmlformats.org/officeDocument/2006/relationships/tags" Target="../tags/tag2513.xml"/><Relationship Id="rId7" Type="http://schemas.openxmlformats.org/officeDocument/2006/relationships/tags" Target="../tags/tag2517.xml"/><Relationship Id="rId12" Type="http://schemas.openxmlformats.org/officeDocument/2006/relationships/image" Target="../media/image9.png"/><Relationship Id="rId2" Type="http://schemas.openxmlformats.org/officeDocument/2006/relationships/tags" Target="../tags/tag2512.xml"/><Relationship Id="rId1" Type="http://schemas.openxmlformats.org/officeDocument/2006/relationships/tags" Target="../tags/tag2511.xml"/><Relationship Id="rId6" Type="http://schemas.openxmlformats.org/officeDocument/2006/relationships/tags" Target="../tags/tag2516.xml"/><Relationship Id="rId11" Type="http://schemas.openxmlformats.org/officeDocument/2006/relationships/image" Target="../media/image5.emf"/><Relationship Id="rId5" Type="http://schemas.openxmlformats.org/officeDocument/2006/relationships/tags" Target="../tags/tag2515.xml"/><Relationship Id="rId10" Type="http://schemas.openxmlformats.org/officeDocument/2006/relationships/oleObject" Target="../embeddings/oleObject323.bin"/><Relationship Id="rId4" Type="http://schemas.openxmlformats.org/officeDocument/2006/relationships/tags" Target="../tags/tag2514.xml"/><Relationship Id="rId9"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8" Type="http://schemas.openxmlformats.org/officeDocument/2006/relationships/tags" Target="../tags/tag2526.xml"/><Relationship Id="rId3" Type="http://schemas.openxmlformats.org/officeDocument/2006/relationships/tags" Target="../tags/tag2521.xml"/><Relationship Id="rId7" Type="http://schemas.openxmlformats.org/officeDocument/2006/relationships/tags" Target="../tags/tag2525.xml"/><Relationship Id="rId12" Type="http://schemas.openxmlformats.org/officeDocument/2006/relationships/image" Target="../media/image9.png"/><Relationship Id="rId2" Type="http://schemas.openxmlformats.org/officeDocument/2006/relationships/tags" Target="../tags/tag2520.xml"/><Relationship Id="rId1" Type="http://schemas.openxmlformats.org/officeDocument/2006/relationships/tags" Target="../tags/tag2519.xml"/><Relationship Id="rId6" Type="http://schemas.openxmlformats.org/officeDocument/2006/relationships/tags" Target="../tags/tag2524.xml"/><Relationship Id="rId11" Type="http://schemas.openxmlformats.org/officeDocument/2006/relationships/image" Target="../media/image1.emf"/><Relationship Id="rId5" Type="http://schemas.openxmlformats.org/officeDocument/2006/relationships/tags" Target="../tags/tag2523.xml"/><Relationship Id="rId10" Type="http://schemas.openxmlformats.org/officeDocument/2006/relationships/oleObject" Target="../embeddings/oleObject324.bin"/><Relationship Id="rId4" Type="http://schemas.openxmlformats.org/officeDocument/2006/relationships/tags" Target="../tags/tag2522.xml"/><Relationship Id="rId9"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8" Type="http://schemas.openxmlformats.org/officeDocument/2006/relationships/oleObject" Target="../embeddings/oleObject325.bin"/><Relationship Id="rId3" Type="http://schemas.openxmlformats.org/officeDocument/2006/relationships/tags" Target="../tags/tag2529.xml"/><Relationship Id="rId7" Type="http://schemas.openxmlformats.org/officeDocument/2006/relationships/slideMaster" Target="../slideMasters/slideMaster20.xml"/><Relationship Id="rId2" Type="http://schemas.openxmlformats.org/officeDocument/2006/relationships/tags" Target="../tags/tag2528.xml"/><Relationship Id="rId1" Type="http://schemas.openxmlformats.org/officeDocument/2006/relationships/tags" Target="../tags/tag2527.xml"/><Relationship Id="rId6" Type="http://schemas.openxmlformats.org/officeDocument/2006/relationships/tags" Target="../tags/tag2532.xml"/><Relationship Id="rId5" Type="http://schemas.openxmlformats.org/officeDocument/2006/relationships/tags" Target="../tags/tag2531.xml"/><Relationship Id="rId10" Type="http://schemas.openxmlformats.org/officeDocument/2006/relationships/image" Target="../media/image9.png"/><Relationship Id="rId4" Type="http://schemas.openxmlformats.org/officeDocument/2006/relationships/tags" Target="../tags/tag2530.xml"/><Relationship Id="rId9" Type="http://schemas.openxmlformats.org/officeDocument/2006/relationships/image" Target="../media/image8.emf"/></Relationships>
</file>

<file path=ppt/slideLayouts/_rels/slideLayout319.xml.rels><?xml version="1.0" encoding="UTF-8" standalone="yes"?>
<Relationships xmlns="http://schemas.openxmlformats.org/package/2006/relationships"><Relationship Id="rId3" Type="http://schemas.openxmlformats.org/officeDocument/2006/relationships/tags" Target="../tags/tag2535.xml"/><Relationship Id="rId7" Type="http://schemas.openxmlformats.org/officeDocument/2006/relationships/image" Target="../media/image8.emf"/><Relationship Id="rId2" Type="http://schemas.openxmlformats.org/officeDocument/2006/relationships/tags" Target="../tags/tag2534.xml"/><Relationship Id="rId1" Type="http://schemas.openxmlformats.org/officeDocument/2006/relationships/tags" Target="../tags/tag2533.xml"/><Relationship Id="rId6" Type="http://schemas.openxmlformats.org/officeDocument/2006/relationships/oleObject" Target="../embeddings/oleObject326.bin"/><Relationship Id="rId5" Type="http://schemas.openxmlformats.org/officeDocument/2006/relationships/slideMaster" Target="../slideMasters/slideMaster20.xml"/><Relationship Id="rId4" Type="http://schemas.openxmlformats.org/officeDocument/2006/relationships/tags" Target="../tags/tag2536.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341.xml"/><Relationship Id="rId7" Type="http://schemas.openxmlformats.org/officeDocument/2006/relationships/oleObject" Target="../embeddings/oleObject27.bin"/><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Master" Target="../slideMasters/slideMaster3.xml"/><Relationship Id="rId5" Type="http://schemas.openxmlformats.org/officeDocument/2006/relationships/tags" Target="../tags/tag343.xml"/><Relationship Id="rId10" Type="http://schemas.openxmlformats.org/officeDocument/2006/relationships/image" Target="../media/image11.png"/><Relationship Id="rId4" Type="http://schemas.openxmlformats.org/officeDocument/2006/relationships/tags" Target="../tags/tag342.xml"/><Relationship Id="rId9" Type="http://schemas.openxmlformats.org/officeDocument/2006/relationships/image" Target="../media/image10.png"/></Relationships>
</file>

<file path=ppt/slideLayouts/_rels/slideLayout320.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2538.xml"/><Relationship Id="rId1" Type="http://schemas.openxmlformats.org/officeDocument/2006/relationships/tags" Target="../tags/tag2537.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327.bin"/></Relationships>
</file>

<file path=ppt/slideLayouts/_rels/slideLayout3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2541.xml"/><Relationship Id="rId7" Type="http://schemas.openxmlformats.org/officeDocument/2006/relationships/image" Target="../media/image8.emf"/><Relationship Id="rId2" Type="http://schemas.openxmlformats.org/officeDocument/2006/relationships/tags" Target="../tags/tag2540.xml"/><Relationship Id="rId1" Type="http://schemas.openxmlformats.org/officeDocument/2006/relationships/tags" Target="../tags/tag2539.xml"/><Relationship Id="rId6" Type="http://schemas.openxmlformats.org/officeDocument/2006/relationships/oleObject" Target="../embeddings/oleObject328.bin"/><Relationship Id="rId5" Type="http://schemas.openxmlformats.org/officeDocument/2006/relationships/slideMaster" Target="../slideMasters/slideMaster20.xml"/><Relationship Id="rId4" Type="http://schemas.openxmlformats.org/officeDocument/2006/relationships/tags" Target="../tags/tag2542.xml"/><Relationship Id="rId9" Type="http://schemas.openxmlformats.org/officeDocument/2006/relationships/image" Target="../media/image31.png"/></Relationships>
</file>

<file path=ppt/slideLayouts/_rels/slideLayout322.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2545.xml"/><Relationship Id="rId7" Type="http://schemas.openxmlformats.org/officeDocument/2006/relationships/tags" Target="../tags/tag2549.xml"/><Relationship Id="rId2" Type="http://schemas.openxmlformats.org/officeDocument/2006/relationships/tags" Target="../tags/tag2544.xml"/><Relationship Id="rId1" Type="http://schemas.openxmlformats.org/officeDocument/2006/relationships/tags" Target="../tags/tag2543.xml"/><Relationship Id="rId6" Type="http://schemas.openxmlformats.org/officeDocument/2006/relationships/tags" Target="../tags/tag2548.xml"/><Relationship Id="rId5" Type="http://schemas.openxmlformats.org/officeDocument/2006/relationships/tags" Target="../tags/tag2547.xml"/><Relationship Id="rId10" Type="http://schemas.openxmlformats.org/officeDocument/2006/relationships/image" Target="../media/image1.emf"/><Relationship Id="rId4" Type="http://schemas.openxmlformats.org/officeDocument/2006/relationships/tags" Target="../tags/tag2546.xml"/><Relationship Id="rId9" Type="http://schemas.openxmlformats.org/officeDocument/2006/relationships/oleObject" Target="../embeddings/oleObject329.bin"/></Relationships>
</file>

<file path=ppt/slideLayouts/_rels/slideLayout32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2572.xml"/><Relationship Id="rId7" Type="http://schemas.openxmlformats.org/officeDocument/2006/relationships/oleObject" Target="../embeddings/oleObject331.bin"/><Relationship Id="rId2" Type="http://schemas.openxmlformats.org/officeDocument/2006/relationships/tags" Target="../tags/tag2571.xml"/><Relationship Id="rId1" Type="http://schemas.openxmlformats.org/officeDocument/2006/relationships/tags" Target="../tags/tag2570.xml"/><Relationship Id="rId6" Type="http://schemas.openxmlformats.org/officeDocument/2006/relationships/slideMaster" Target="../slideMasters/slideMaster21.xml"/><Relationship Id="rId5" Type="http://schemas.openxmlformats.org/officeDocument/2006/relationships/tags" Target="../tags/tag2574.xml"/><Relationship Id="rId10" Type="http://schemas.openxmlformats.org/officeDocument/2006/relationships/image" Target="../media/image11.png"/><Relationship Id="rId4" Type="http://schemas.openxmlformats.org/officeDocument/2006/relationships/tags" Target="../tags/tag2573.xml"/><Relationship Id="rId9" Type="http://schemas.openxmlformats.org/officeDocument/2006/relationships/image" Target="../media/image10.png"/></Relationships>
</file>

<file path=ppt/slideLayouts/_rels/slideLayout32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2577.xml"/><Relationship Id="rId7" Type="http://schemas.openxmlformats.org/officeDocument/2006/relationships/oleObject" Target="../embeddings/oleObject332.bin"/><Relationship Id="rId2" Type="http://schemas.openxmlformats.org/officeDocument/2006/relationships/tags" Target="../tags/tag2576.xml"/><Relationship Id="rId1" Type="http://schemas.openxmlformats.org/officeDocument/2006/relationships/tags" Target="../tags/tag2575.xml"/><Relationship Id="rId6" Type="http://schemas.openxmlformats.org/officeDocument/2006/relationships/slideMaster" Target="../slideMasters/slideMaster21.xml"/><Relationship Id="rId5" Type="http://schemas.openxmlformats.org/officeDocument/2006/relationships/tags" Target="../tags/tag2579.xml"/><Relationship Id="rId10" Type="http://schemas.openxmlformats.org/officeDocument/2006/relationships/image" Target="../media/image11.png"/><Relationship Id="rId4" Type="http://schemas.openxmlformats.org/officeDocument/2006/relationships/tags" Target="../tags/tag2578.xml"/><Relationship Id="rId9" Type="http://schemas.openxmlformats.org/officeDocument/2006/relationships/image" Target="../media/image10.png"/></Relationships>
</file>

<file path=ppt/slideLayouts/_rels/slideLayout325.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2582.xml"/><Relationship Id="rId7" Type="http://schemas.openxmlformats.org/officeDocument/2006/relationships/tags" Target="../tags/tag2586.xml"/><Relationship Id="rId2" Type="http://schemas.openxmlformats.org/officeDocument/2006/relationships/tags" Target="../tags/tag2581.xml"/><Relationship Id="rId1" Type="http://schemas.openxmlformats.org/officeDocument/2006/relationships/tags" Target="../tags/tag2580.xml"/><Relationship Id="rId6" Type="http://schemas.openxmlformats.org/officeDocument/2006/relationships/tags" Target="../tags/tag2585.xml"/><Relationship Id="rId5" Type="http://schemas.openxmlformats.org/officeDocument/2006/relationships/tags" Target="../tags/tag2584.xml"/><Relationship Id="rId10" Type="http://schemas.openxmlformats.org/officeDocument/2006/relationships/image" Target="../media/image1.emf"/><Relationship Id="rId4" Type="http://schemas.openxmlformats.org/officeDocument/2006/relationships/tags" Target="../tags/tag2583.xml"/><Relationship Id="rId9" Type="http://schemas.openxmlformats.org/officeDocument/2006/relationships/oleObject" Target="../embeddings/oleObject333.bin"/></Relationships>
</file>

<file path=ppt/slideLayouts/_rels/slideLayout326.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2589.xml"/><Relationship Id="rId7" Type="http://schemas.openxmlformats.org/officeDocument/2006/relationships/tags" Target="../tags/tag2593.xml"/><Relationship Id="rId2" Type="http://schemas.openxmlformats.org/officeDocument/2006/relationships/tags" Target="../tags/tag2588.xml"/><Relationship Id="rId1" Type="http://schemas.openxmlformats.org/officeDocument/2006/relationships/tags" Target="../tags/tag2587.xml"/><Relationship Id="rId6" Type="http://schemas.openxmlformats.org/officeDocument/2006/relationships/tags" Target="../tags/tag2592.xml"/><Relationship Id="rId5" Type="http://schemas.openxmlformats.org/officeDocument/2006/relationships/tags" Target="../tags/tag2591.xml"/><Relationship Id="rId10" Type="http://schemas.openxmlformats.org/officeDocument/2006/relationships/image" Target="../media/image1.emf"/><Relationship Id="rId4" Type="http://schemas.openxmlformats.org/officeDocument/2006/relationships/tags" Target="../tags/tag2590.xml"/><Relationship Id="rId9" Type="http://schemas.openxmlformats.org/officeDocument/2006/relationships/oleObject" Target="../embeddings/oleObject334.bin"/></Relationships>
</file>

<file path=ppt/slideLayouts/_rels/slideLayout327.xml.rels><?xml version="1.0" encoding="UTF-8" standalone="yes"?>
<Relationships xmlns="http://schemas.openxmlformats.org/package/2006/relationships"><Relationship Id="rId8" Type="http://schemas.openxmlformats.org/officeDocument/2006/relationships/oleObject" Target="../embeddings/oleObject335.bin"/><Relationship Id="rId3" Type="http://schemas.openxmlformats.org/officeDocument/2006/relationships/tags" Target="../tags/tag2596.xml"/><Relationship Id="rId7" Type="http://schemas.openxmlformats.org/officeDocument/2006/relationships/slideMaster" Target="../slideMasters/slideMaster21.xml"/><Relationship Id="rId2" Type="http://schemas.openxmlformats.org/officeDocument/2006/relationships/tags" Target="../tags/tag2595.xml"/><Relationship Id="rId1" Type="http://schemas.openxmlformats.org/officeDocument/2006/relationships/tags" Target="../tags/tag2594.xml"/><Relationship Id="rId6" Type="http://schemas.openxmlformats.org/officeDocument/2006/relationships/tags" Target="../tags/tag2599.xml"/><Relationship Id="rId5" Type="http://schemas.openxmlformats.org/officeDocument/2006/relationships/tags" Target="../tags/tag2598.xml"/><Relationship Id="rId4" Type="http://schemas.openxmlformats.org/officeDocument/2006/relationships/tags" Target="../tags/tag2597.xml"/><Relationship Id="rId9" Type="http://schemas.openxmlformats.org/officeDocument/2006/relationships/image" Target="../media/image8.emf"/></Relationships>
</file>

<file path=ppt/slideLayouts/_rels/slideLayout328.xml.rels><?xml version="1.0" encoding="UTF-8" standalone="yes"?>
<Relationships xmlns="http://schemas.openxmlformats.org/package/2006/relationships"><Relationship Id="rId8" Type="http://schemas.openxmlformats.org/officeDocument/2006/relationships/oleObject" Target="../embeddings/oleObject336.bin"/><Relationship Id="rId3" Type="http://schemas.openxmlformats.org/officeDocument/2006/relationships/tags" Target="../tags/tag2602.xml"/><Relationship Id="rId7" Type="http://schemas.openxmlformats.org/officeDocument/2006/relationships/slideMaster" Target="../slideMasters/slideMaster21.xml"/><Relationship Id="rId12" Type="http://schemas.openxmlformats.org/officeDocument/2006/relationships/image" Target="../media/image14.png"/><Relationship Id="rId2" Type="http://schemas.openxmlformats.org/officeDocument/2006/relationships/tags" Target="../tags/tag2601.xml"/><Relationship Id="rId1" Type="http://schemas.openxmlformats.org/officeDocument/2006/relationships/tags" Target="../tags/tag2600.xml"/><Relationship Id="rId6" Type="http://schemas.openxmlformats.org/officeDocument/2006/relationships/tags" Target="../tags/tag2605.xml"/><Relationship Id="rId11" Type="http://schemas.openxmlformats.org/officeDocument/2006/relationships/image" Target="../media/image13.png"/><Relationship Id="rId5" Type="http://schemas.openxmlformats.org/officeDocument/2006/relationships/tags" Target="../tags/tag2604.xml"/><Relationship Id="rId10" Type="http://schemas.openxmlformats.org/officeDocument/2006/relationships/image" Target="../media/image12.png"/><Relationship Id="rId4" Type="http://schemas.openxmlformats.org/officeDocument/2006/relationships/tags" Target="../tags/tag2603.xml"/><Relationship Id="rId9" Type="http://schemas.openxmlformats.org/officeDocument/2006/relationships/image" Target="../media/image8.emf"/></Relationships>
</file>

<file path=ppt/slideLayouts/_rels/slideLayout329.xml.rels><?xml version="1.0" encoding="UTF-8" standalone="yes"?>
<Relationships xmlns="http://schemas.openxmlformats.org/package/2006/relationships"><Relationship Id="rId8" Type="http://schemas.openxmlformats.org/officeDocument/2006/relationships/oleObject" Target="../embeddings/oleObject337.bin"/><Relationship Id="rId3" Type="http://schemas.openxmlformats.org/officeDocument/2006/relationships/tags" Target="../tags/tag2608.xml"/><Relationship Id="rId7" Type="http://schemas.openxmlformats.org/officeDocument/2006/relationships/slideMaster" Target="../slideMasters/slideMaster21.xml"/><Relationship Id="rId2" Type="http://schemas.openxmlformats.org/officeDocument/2006/relationships/tags" Target="../tags/tag2607.xml"/><Relationship Id="rId1" Type="http://schemas.openxmlformats.org/officeDocument/2006/relationships/tags" Target="../tags/tag2606.xml"/><Relationship Id="rId6" Type="http://schemas.openxmlformats.org/officeDocument/2006/relationships/tags" Target="../tags/tag2611.xml"/><Relationship Id="rId5" Type="http://schemas.openxmlformats.org/officeDocument/2006/relationships/tags" Target="../tags/tag2610.xml"/><Relationship Id="rId4" Type="http://schemas.openxmlformats.org/officeDocument/2006/relationships/tags" Target="../tags/tag2609.xml"/><Relationship Id="rId9"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346.xml"/><Relationship Id="rId7" Type="http://schemas.openxmlformats.org/officeDocument/2006/relationships/oleObject" Target="../embeddings/oleObject28.bin"/><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Master" Target="../slideMasters/slideMaster3.xml"/><Relationship Id="rId5" Type="http://schemas.openxmlformats.org/officeDocument/2006/relationships/tags" Target="../tags/tag348.xml"/><Relationship Id="rId10" Type="http://schemas.openxmlformats.org/officeDocument/2006/relationships/image" Target="../media/image11.png"/><Relationship Id="rId4" Type="http://schemas.openxmlformats.org/officeDocument/2006/relationships/tags" Target="../tags/tag347.xml"/><Relationship Id="rId9" Type="http://schemas.openxmlformats.org/officeDocument/2006/relationships/image" Target="../media/image10.png"/></Relationships>
</file>

<file path=ppt/slideLayouts/_rels/slideLayout330.xml.rels><?xml version="1.0" encoding="UTF-8" standalone="yes"?>
<Relationships xmlns="http://schemas.openxmlformats.org/package/2006/relationships"><Relationship Id="rId8" Type="http://schemas.openxmlformats.org/officeDocument/2006/relationships/oleObject" Target="../embeddings/oleObject338.bin"/><Relationship Id="rId3" Type="http://schemas.openxmlformats.org/officeDocument/2006/relationships/tags" Target="../tags/tag2614.xml"/><Relationship Id="rId7" Type="http://schemas.openxmlformats.org/officeDocument/2006/relationships/slideMaster" Target="../slideMasters/slideMaster21.xml"/><Relationship Id="rId2" Type="http://schemas.openxmlformats.org/officeDocument/2006/relationships/tags" Target="../tags/tag2613.xml"/><Relationship Id="rId1" Type="http://schemas.openxmlformats.org/officeDocument/2006/relationships/tags" Target="../tags/tag2612.xml"/><Relationship Id="rId6" Type="http://schemas.openxmlformats.org/officeDocument/2006/relationships/tags" Target="../tags/tag2617.xml"/><Relationship Id="rId5" Type="http://schemas.openxmlformats.org/officeDocument/2006/relationships/tags" Target="../tags/tag2616.xml"/><Relationship Id="rId4" Type="http://schemas.openxmlformats.org/officeDocument/2006/relationships/tags" Target="../tags/tag2615.xml"/><Relationship Id="rId9" Type="http://schemas.openxmlformats.org/officeDocument/2006/relationships/image" Target="../media/image8.emf"/></Relationships>
</file>

<file path=ppt/slideLayouts/_rels/slideLayout331.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2620.xml"/><Relationship Id="rId7" Type="http://schemas.openxmlformats.org/officeDocument/2006/relationships/tags" Target="../tags/tag2624.xml"/><Relationship Id="rId2" Type="http://schemas.openxmlformats.org/officeDocument/2006/relationships/tags" Target="../tags/tag2619.xml"/><Relationship Id="rId1" Type="http://schemas.openxmlformats.org/officeDocument/2006/relationships/tags" Target="../tags/tag2618.xml"/><Relationship Id="rId6" Type="http://schemas.openxmlformats.org/officeDocument/2006/relationships/tags" Target="../tags/tag2623.xml"/><Relationship Id="rId5" Type="http://schemas.openxmlformats.org/officeDocument/2006/relationships/tags" Target="../tags/tag2622.xml"/><Relationship Id="rId10" Type="http://schemas.openxmlformats.org/officeDocument/2006/relationships/image" Target="../media/image8.emf"/><Relationship Id="rId4" Type="http://schemas.openxmlformats.org/officeDocument/2006/relationships/tags" Target="../tags/tag2621.xml"/><Relationship Id="rId9" Type="http://schemas.openxmlformats.org/officeDocument/2006/relationships/oleObject" Target="../embeddings/oleObject339.bin"/></Relationships>
</file>

<file path=ppt/slideLayouts/_rels/slideLayout332.xml.rels><?xml version="1.0" encoding="UTF-8" standalone="yes"?>
<Relationships xmlns="http://schemas.openxmlformats.org/package/2006/relationships"><Relationship Id="rId8" Type="http://schemas.openxmlformats.org/officeDocument/2006/relationships/tags" Target="../tags/tag2632.xml"/><Relationship Id="rId3" Type="http://schemas.openxmlformats.org/officeDocument/2006/relationships/tags" Target="../tags/tag2627.xml"/><Relationship Id="rId7" Type="http://schemas.openxmlformats.org/officeDocument/2006/relationships/tags" Target="../tags/tag2631.xml"/><Relationship Id="rId12" Type="http://schemas.openxmlformats.org/officeDocument/2006/relationships/image" Target="../media/image9.png"/><Relationship Id="rId2" Type="http://schemas.openxmlformats.org/officeDocument/2006/relationships/tags" Target="../tags/tag2626.xml"/><Relationship Id="rId1" Type="http://schemas.openxmlformats.org/officeDocument/2006/relationships/tags" Target="../tags/tag2625.xml"/><Relationship Id="rId6" Type="http://schemas.openxmlformats.org/officeDocument/2006/relationships/tags" Target="../tags/tag2630.xml"/><Relationship Id="rId11" Type="http://schemas.openxmlformats.org/officeDocument/2006/relationships/image" Target="../media/image1.emf"/><Relationship Id="rId5" Type="http://schemas.openxmlformats.org/officeDocument/2006/relationships/tags" Target="../tags/tag2629.xml"/><Relationship Id="rId10" Type="http://schemas.openxmlformats.org/officeDocument/2006/relationships/oleObject" Target="../embeddings/oleObject340.bin"/><Relationship Id="rId4" Type="http://schemas.openxmlformats.org/officeDocument/2006/relationships/tags" Target="../tags/tag2628.xml"/><Relationship Id="rId9"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8" Type="http://schemas.openxmlformats.org/officeDocument/2006/relationships/tags" Target="../tags/tag2640.xml"/><Relationship Id="rId3" Type="http://schemas.openxmlformats.org/officeDocument/2006/relationships/tags" Target="../tags/tag2635.xml"/><Relationship Id="rId7" Type="http://schemas.openxmlformats.org/officeDocument/2006/relationships/tags" Target="../tags/tag2639.xml"/><Relationship Id="rId12" Type="http://schemas.openxmlformats.org/officeDocument/2006/relationships/image" Target="../media/image9.png"/><Relationship Id="rId2" Type="http://schemas.openxmlformats.org/officeDocument/2006/relationships/tags" Target="../tags/tag2634.xml"/><Relationship Id="rId1" Type="http://schemas.openxmlformats.org/officeDocument/2006/relationships/tags" Target="../tags/tag2633.xml"/><Relationship Id="rId6" Type="http://schemas.openxmlformats.org/officeDocument/2006/relationships/tags" Target="../tags/tag2638.xml"/><Relationship Id="rId11" Type="http://schemas.openxmlformats.org/officeDocument/2006/relationships/image" Target="../media/image1.emf"/><Relationship Id="rId5" Type="http://schemas.openxmlformats.org/officeDocument/2006/relationships/tags" Target="../tags/tag2637.xml"/><Relationship Id="rId10" Type="http://schemas.openxmlformats.org/officeDocument/2006/relationships/oleObject" Target="../embeddings/oleObject341.bin"/><Relationship Id="rId4" Type="http://schemas.openxmlformats.org/officeDocument/2006/relationships/tags" Target="../tags/tag2636.xml"/><Relationship Id="rId9"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8" Type="http://schemas.openxmlformats.org/officeDocument/2006/relationships/tags" Target="../tags/tag2648.xml"/><Relationship Id="rId3" Type="http://schemas.openxmlformats.org/officeDocument/2006/relationships/tags" Target="../tags/tag2643.xml"/><Relationship Id="rId7" Type="http://schemas.openxmlformats.org/officeDocument/2006/relationships/tags" Target="../tags/tag2647.xml"/><Relationship Id="rId12" Type="http://schemas.openxmlformats.org/officeDocument/2006/relationships/image" Target="../media/image9.png"/><Relationship Id="rId2" Type="http://schemas.openxmlformats.org/officeDocument/2006/relationships/tags" Target="../tags/tag2642.xml"/><Relationship Id="rId1" Type="http://schemas.openxmlformats.org/officeDocument/2006/relationships/tags" Target="../tags/tag2641.xml"/><Relationship Id="rId6" Type="http://schemas.openxmlformats.org/officeDocument/2006/relationships/tags" Target="../tags/tag2646.xml"/><Relationship Id="rId11" Type="http://schemas.openxmlformats.org/officeDocument/2006/relationships/image" Target="../media/image1.emf"/><Relationship Id="rId5" Type="http://schemas.openxmlformats.org/officeDocument/2006/relationships/tags" Target="../tags/tag2645.xml"/><Relationship Id="rId10" Type="http://schemas.openxmlformats.org/officeDocument/2006/relationships/oleObject" Target="../embeddings/oleObject342.bin"/><Relationship Id="rId4" Type="http://schemas.openxmlformats.org/officeDocument/2006/relationships/tags" Target="../tags/tag2644.xml"/><Relationship Id="rId9"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8" Type="http://schemas.openxmlformats.org/officeDocument/2006/relationships/tags" Target="../tags/tag2656.xml"/><Relationship Id="rId3" Type="http://schemas.openxmlformats.org/officeDocument/2006/relationships/tags" Target="../tags/tag2651.xml"/><Relationship Id="rId7" Type="http://schemas.openxmlformats.org/officeDocument/2006/relationships/tags" Target="../tags/tag2655.xml"/><Relationship Id="rId12" Type="http://schemas.openxmlformats.org/officeDocument/2006/relationships/image" Target="../media/image9.png"/><Relationship Id="rId2" Type="http://schemas.openxmlformats.org/officeDocument/2006/relationships/tags" Target="../tags/tag2650.xml"/><Relationship Id="rId1" Type="http://schemas.openxmlformats.org/officeDocument/2006/relationships/tags" Target="../tags/tag2649.xml"/><Relationship Id="rId6" Type="http://schemas.openxmlformats.org/officeDocument/2006/relationships/tags" Target="../tags/tag2654.xml"/><Relationship Id="rId11" Type="http://schemas.openxmlformats.org/officeDocument/2006/relationships/image" Target="../media/image5.emf"/><Relationship Id="rId5" Type="http://schemas.openxmlformats.org/officeDocument/2006/relationships/tags" Target="../tags/tag2653.xml"/><Relationship Id="rId10" Type="http://schemas.openxmlformats.org/officeDocument/2006/relationships/oleObject" Target="../embeddings/oleObject343.bin"/><Relationship Id="rId4" Type="http://schemas.openxmlformats.org/officeDocument/2006/relationships/tags" Target="../tags/tag2652.xml"/><Relationship Id="rId9"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8" Type="http://schemas.openxmlformats.org/officeDocument/2006/relationships/tags" Target="../tags/tag2664.xml"/><Relationship Id="rId3" Type="http://schemas.openxmlformats.org/officeDocument/2006/relationships/tags" Target="../tags/tag2659.xml"/><Relationship Id="rId7" Type="http://schemas.openxmlformats.org/officeDocument/2006/relationships/tags" Target="../tags/tag2663.xml"/><Relationship Id="rId12" Type="http://schemas.openxmlformats.org/officeDocument/2006/relationships/image" Target="../media/image9.png"/><Relationship Id="rId2" Type="http://schemas.openxmlformats.org/officeDocument/2006/relationships/tags" Target="../tags/tag2658.xml"/><Relationship Id="rId1" Type="http://schemas.openxmlformats.org/officeDocument/2006/relationships/tags" Target="../tags/tag2657.xml"/><Relationship Id="rId6" Type="http://schemas.openxmlformats.org/officeDocument/2006/relationships/tags" Target="../tags/tag2662.xml"/><Relationship Id="rId11" Type="http://schemas.openxmlformats.org/officeDocument/2006/relationships/image" Target="../media/image1.emf"/><Relationship Id="rId5" Type="http://schemas.openxmlformats.org/officeDocument/2006/relationships/tags" Target="../tags/tag2661.xml"/><Relationship Id="rId10" Type="http://schemas.openxmlformats.org/officeDocument/2006/relationships/oleObject" Target="../embeddings/oleObject344.bin"/><Relationship Id="rId4" Type="http://schemas.openxmlformats.org/officeDocument/2006/relationships/tags" Target="../tags/tag2660.xml"/><Relationship Id="rId9"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8" Type="http://schemas.openxmlformats.org/officeDocument/2006/relationships/oleObject" Target="../embeddings/oleObject345.bin"/><Relationship Id="rId3" Type="http://schemas.openxmlformats.org/officeDocument/2006/relationships/tags" Target="../tags/tag2667.xml"/><Relationship Id="rId7" Type="http://schemas.openxmlformats.org/officeDocument/2006/relationships/slideMaster" Target="../slideMasters/slideMaster21.xml"/><Relationship Id="rId2" Type="http://schemas.openxmlformats.org/officeDocument/2006/relationships/tags" Target="../tags/tag2666.xml"/><Relationship Id="rId1" Type="http://schemas.openxmlformats.org/officeDocument/2006/relationships/tags" Target="../tags/tag2665.xml"/><Relationship Id="rId6" Type="http://schemas.openxmlformats.org/officeDocument/2006/relationships/tags" Target="../tags/tag2670.xml"/><Relationship Id="rId5" Type="http://schemas.openxmlformats.org/officeDocument/2006/relationships/tags" Target="../tags/tag2669.xml"/><Relationship Id="rId10" Type="http://schemas.openxmlformats.org/officeDocument/2006/relationships/image" Target="../media/image9.png"/><Relationship Id="rId4" Type="http://schemas.openxmlformats.org/officeDocument/2006/relationships/tags" Target="../tags/tag2668.xml"/><Relationship Id="rId9" Type="http://schemas.openxmlformats.org/officeDocument/2006/relationships/image" Target="../media/image8.emf"/></Relationships>
</file>

<file path=ppt/slideLayouts/_rels/slideLayout338.xml.rels><?xml version="1.0" encoding="UTF-8" standalone="yes"?>
<Relationships xmlns="http://schemas.openxmlformats.org/package/2006/relationships"><Relationship Id="rId3" Type="http://schemas.openxmlformats.org/officeDocument/2006/relationships/tags" Target="../tags/tag2673.xml"/><Relationship Id="rId7" Type="http://schemas.openxmlformats.org/officeDocument/2006/relationships/image" Target="../media/image8.emf"/><Relationship Id="rId2" Type="http://schemas.openxmlformats.org/officeDocument/2006/relationships/tags" Target="../tags/tag2672.xml"/><Relationship Id="rId1" Type="http://schemas.openxmlformats.org/officeDocument/2006/relationships/tags" Target="../tags/tag2671.xml"/><Relationship Id="rId6" Type="http://schemas.openxmlformats.org/officeDocument/2006/relationships/oleObject" Target="../embeddings/oleObject346.bin"/><Relationship Id="rId5" Type="http://schemas.openxmlformats.org/officeDocument/2006/relationships/slideMaster" Target="../slideMasters/slideMaster21.xml"/><Relationship Id="rId4" Type="http://schemas.openxmlformats.org/officeDocument/2006/relationships/tags" Target="../tags/tag2674.xml"/></Relationships>
</file>

<file path=ppt/slideLayouts/_rels/slideLayout339.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676.xml"/><Relationship Id="rId1" Type="http://schemas.openxmlformats.org/officeDocument/2006/relationships/tags" Target="../tags/tag2675.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347.bin"/></Relationships>
</file>

<file path=ppt/slideLayouts/_rels/slideLayout34.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51.xml"/><Relationship Id="rId7" Type="http://schemas.openxmlformats.org/officeDocument/2006/relationships/tags" Target="../tags/tag355.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10" Type="http://schemas.openxmlformats.org/officeDocument/2006/relationships/image" Target="../media/image1.emf"/><Relationship Id="rId4" Type="http://schemas.openxmlformats.org/officeDocument/2006/relationships/tags" Target="../tags/tag352.xml"/><Relationship Id="rId9" Type="http://schemas.openxmlformats.org/officeDocument/2006/relationships/oleObject" Target="../embeddings/oleObject29.bin"/></Relationships>
</file>

<file path=ppt/slideLayouts/_rels/slideLayout340.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2679.xml"/><Relationship Id="rId7" Type="http://schemas.openxmlformats.org/officeDocument/2006/relationships/tags" Target="../tags/tag2683.xml"/><Relationship Id="rId2" Type="http://schemas.openxmlformats.org/officeDocument/2006/relationships/tags" Target="../tags/tag2678.xml"/><Relationship Id="rId1" Type="http://schemas.openxmlformats.org/officeDocument/2006/relationships/tags" Target="../tags/tag2677.xml"/><Relationship Id="rId6" Type="http://schemas.openxmlformats.org/officeDocument/2006/relationships/tags" Target="../tags/tag2682.xml"/><Relationship Id="rId5" Type="http://schemas.openxmlformats.org/officeDocument/2006/relationships/tags" Target="../tags/tag2681.xml"/><Relationship Id="rId10" Type="http://schemas.openxmlformats.org/officeDocument/2006/relationships/image" Target="../media/image1.emf"/><Relationship Id="rId4" Type="http://schemas.openxmlformats.org/officeDocument/2006/relationships/tags" Target="../tags/tag2680.xml"/><Relationship Id="rId9" Type="http://schemas.openxmlformats.org/officeDocument/2006/relationships/oleObject" Target="../embeddings/oleObject348.bin"/></Relationships>
</file>

<file path=ppt/slideLayouts/_rels/slideLayout35.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58.xml"/><Relationship Id="rId7" Type="http://schemas.openxmlformats.org/officeDocument/2006/relationships/tags" Target="../tags/tag362.xml"/><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tags" Target="../tags/tag361.xml"/><Relationship Id="rId5" Type="http://schemas.openxmlformats.org/officeDocument/2006/relationships/tags" Target="../tags/tag360.xml"/><Relationship Id="rId10" Type="http://schemas.openxmlformats.org/officeDocument/2006/relationships/image" Target="../media/image1.emf"/><Relationship Id="rId4" Type="http://schemas.openxmlformats.org/officeDocument/2006/relationships/tags" Target="../tags/tag359.xml"/><Relationship Id="rId9" Type="http://schemas.openxmlformats.org/officeDocument/2006/relationships/oleObject" Target="../embeddings/oleObject30.bin"/></Relationships>
</file>

<file path=ppt/slideLayouts/_rels/slideLayout36.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tags" Target="../tags/tag365.xml"/><Relationship Id="rId7" Type="http://schemas.openxmlformats.org/officeDocument/2006/relationships/slideMaster" Target="../slideMasters/slideMaster3.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tags" Target="../tags/tag366.xml"/><Relationship Id="rId9"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tags" Target="../tags/tag371.xml"/><Relationship Id="rId7" Type="http://schemas.openxmlformats.org/officeDocument/2006/relationships/slideMaster" Target="../slideMasters/slideMaster3.xml"/><Relationship Id="rId12" Type="http://schemas.openxmlformats.org/officeDocument/2006/relationships/image" Target="../media/image14.png"/><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image" Target="../media/image13.png"/><Relationship Id="rId5" Type="http://schemas.openxmlformats.org/officeDocument/2006/relationships/tags" Target="../tags/tag373.xml"/><Relationship Id="rId10" Type="http://schemas.openxmlformats.org/officeDocument/2006/relationships/image" Target="../media/image12.png"/><Relationship Id="rId4" Type="http://schemas.openxmlformats.org/officeDocument/2006/relationships/tags" Target="../tags/tag372.xml"/><Relationship Id="rId9" Type="http://schemas.openxmlformats.org/officeDocument/2006/relationships/image" Target="../media/image8.emf"/></Relationships>
</file>

<file path=ppt/slideLayouts/_rels/slideLayout38.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tags" Target="../tags/tag377.xml"/><Relationship Id="rId7" Type="http://schemas.openxmlformats.org/officeDocument/2006/relationships/slideMaster" Target="../slideMasters/slideMaster3.xml"/><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tags" Target="../tags/tag378.xml"/><Relationship Id="rId9"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tags" Target="../tags/tag383.xml"/><Relationship Id="rId7" Type="http://schemas.openxmlformats.org/officeDocument/2006/relationships/slideMaster" Target="../slideMasters/slideMaster3.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9"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slideMaster" Target="../slideMasters/slideMaster1.xml"/><Relationship Id="rId4" Type="http://schemas.openxmlformats.org/officeDocument/2006/relationships/tags" Target="../tags/tag47.xml"/></Relationships>
</file>

<file path=ppt/slideLayouts/_rels/slideLayout4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89.xml"/><Relationship Id="rId7" Type="http://schemas.openxmlformats.org/officeDocument/2006/relationships/tags" Target="../tags/tag393.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5" Type="http://schemas.openxmlformats.org/officeDocument/2006/relationships/tags" Target="../tags/tag391.xml"/><Relationship Id="rId10" Type="http://schemas.openxmlformats.org/officeDocument/2006/relationships/image" Target="../media/image8.emf"/><Relationship Id="rId4" Type="http://schemas.openxmlformats.org/officeDocument/2006/relationships/tags" Target="../tags/tag390.xml"/><Relationship Id="rId9" Type="http://schemas.openxmlformats.org/officeDocument/2006/relationships/oleObject" Target="../embeddings/oleObject35.bin"/></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401.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image" Target="../media/image9.png"/><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image" Target="../media/image1.emf"/><Relationship Id="rId5" Type="http://schemas.openxmlformats.org/officeDocument/2006/relationships/tags" Target="../tags/tag398.xml"/><Relationship Id="rId10" Type="http://schemas.openxmlformats.org/officeDocument/2006/relationships/oleObject" Target="../embeddings/oleObject36.bin"/><Relationship Id="rId4" Type="http://schemas.openxmlformats.org/officeDocument/2006/relationships/tags" Target="../tags/tag397.xml"/><Relationship Id="rId9"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409.xml"/><Relationship Id="rId3" Type="http://schemas.openxmlformats.org/officeDocument/2006/relationships/tags" Target="../tags/tag404.xml"/><Relationship Id="rId7" Type="http://schemas.openxmlformats.org/officeDocument/2006/relationships/tags" Target="../tags/tag408.xml"/><Relationship Id="rId12" Type="http://schemas.openxmlformats.org/officeDocument/2006/relationships/image" Target="../media/image9.png"/><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tags" Target="../tags/tag407.xml"/><Relationship Id="rId11" Type="http://schemas.openxmlformats.org/officeDocument/2006/relationships/image" Target="../media/image1.emf"/><Relationship Id="rId5" Type="http://schemas.openxmlformats.org/officeDocument/2006/relationships/tags" Target="../tags/tag406.xml"/><Relationship Id="rId10" Type="http://schemas.openxmlformats.org/officeDocument/2006/relationships/oleObject" Target="../embeddings/oleObject37.bin"/><Relationship Id="rId4" Type="http://schemas.openxmlformats.org/officeDocument/2006/relationships/tags" Target="../tags/tag405.xml"/><Relationship Id="rId9"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417.xml"/><Relationship Id="rId3" Type="http://schemas.openxmlformats.org/officeDocument/2006/relationships/tags" Target="../tags/tag412.xml"/><Relationship Id="rId7" Type="http://schemas.openxmlformats.org/officeDocument/2006/relationships/tags" Target="../tags/tag416.xml"/><Relationship Id="rId12" Type="http://schemas.openxmlformats.org/officeDocument/2006/relationships/image" Target="../media/image9.png"/><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image" Target="../media/image1.emf"/><Relationship Id="rId5" Type="http://schemas.openxmlformats.org/officeDocument/2006/relationships/tags" Target="../tags/tag414.xml"/><Relationship Id="rId10" Type="http://schemas.openxmlformats.org/officeDocument/2006/relationships/oleObject" Target="../embeddings/oleObject38.bin"/><Relationship Id="rId4" Type="http://schemas.openxmlformats.org/officeDocument/2006/relationships/tags" Target="../tags/tag413.xml"/><Relationship Id="rId9"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425.xml"/><Relationship Id="rId3" Type="http://schemas.openxmlformats.org/officeDocument/2006/relationships/tags" Target="../tags/tag420.xml"/><Relationship Id="rId7" Type="http://schemas.openxmlformats.org/officeDocument/2006/relationships/tags" Target="../tags/tag424.xml"/><Relationship Id="rId12" Type="http://schemas.openxmlformats.org/officeDocument/2006/relationships/image" Target="../media/image9.png"/><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tags" Target="../tags/tag423.xml"/><Relationship Id="rId11" Type="http://schemas.openxmlformats.org/officeDocument/2006/relationships/image" Target="../media/image5.emf"/><Relationship Id="rId5" Type="http://schemas.openxmlformats.org/officeDocument/2006/relationships/tags" Target="../tags/tag422.xml"/><Relationship Id="rId10" Type="http://schemas.openxmlformats.org/officeDocument/2006/relationships/oleObject" Target="../embeddings/oleObject39.bin"/><Relationship Id="rId4" Type="http://schemas.openxmlformats.org/officeDocument/2006/relationships/tags" Target="../tags/tag421.xml"/><Relationship Id="rId9"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433.xml"/><Relationship Id="rId3" Type="http://schemas.openxmlformats.org/officeDocument/2006/relationships/tags" Target="../tags/tag428.xml"/><Relationship Id="rId7" Type="http://schemas.openxmlformats.org/officeDocument/2006/relationships/tags" Target="../tags/tag432.xml"/><Relationship Id="rId12" Type="http://schemas.openxmlformats.org/officeDocument/2006/relationships/image" Target="../media/image9.png"/><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tags" Target="../tags/tag431.xml"/><Relationship Id="rId11" Type="http://schemas.openxmlformats.org/officeDocument/2006/relationships/image" Target="../media/image1.emf"/><Relationship Id="rId5" Type="http://schemas.openxmlformats.org/officeDocument/2006/relationships/tags" Target="../tags/tag430.xml"/><Relationship Id="rId10" Type="http://schemas.openxmlformats.org/officeDocument/2006/relationships/oleObject" Target="../embeddings/oleObject40.bin"/><Relationship Id="rId4" Type="http://schemas.openxmlformats.org/officeDocument/2006/relationships/tags" Target="../tags/tag429.xml"/><Relationship Id="rId9"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tags" Target="../tags/tag436.xml"/><Relationship Id="rId7" Type="http://schemas.openxmlformats.org/officeDocument/2006/relationships/slideMaster" Target="../slideMasters/slideMaster3.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tags" Target="../tags/tag439.xml"/><Relationship Id="rId5" Type="http://schemas.openxmlformats.org/officeDocument/2006/relationships/tags" Target="../tags/tag438.xml"/><Relationship Id="rId10" Type="http://schemas.openxmlformats.org/officeDocument/2006/relationships/image" Target="../media/image9.png"/><Relationship Id="rId4" Type="http://schemas.openxmlformats.org/officeDocument/2006/relationships/tags" Target="../tags/tag437.xml"/><Relationship Id="rId9" Type="http://schemas.openxmlformats.org/officeDocument/2006/relationships/image" Target="../media/image8.emf"/></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442.xml"/><Relationship Id="rId7" Type="http://schemas.openxmlformats.org/officeDocument/2006/relationships/image" Target="../media/image8.emf"/><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oleObject" Target="../embeddings/oleObject42.bin"/><Relationship Id="rId5" Type="http://schemas.openxmlformats.org/officeDocument/2006/relationships/slideMaster" Target="../slideMasters/slideMaster3.xml"/><Relationship Id="rId4" Type="http://schemas.openxmlformats.org/officeDocument/2006/relationships/tags" Target="../tags/tag443.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43.bin"/></Relationships>
</file>

<file path=ppt/slideLayouts/_rels/slideLayout49.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448.xml"/><Relationship Id="rId7" Type="http://schemas.openxmlformats.org/officeDocument/2006/relationships/tags" Target="../tags/tag452.xml"/><Relationship Id="rId2" Type="http://schemas.openxmlformats.org/officeDocument/2006/relationships/tags" Target="../tags/tag447.xml"/><Relationship Id="rId1" Type="http://schemas.openxmlformats.org/officeDocument/2006/relationships/tags" Target="../tags/tag446.xml"/><Relationship Id="rId6" Type="http://schemas.openxmlformats.org/officeDocument/2006/relationships/tags" Target="../tags/tag451.xml"/><Relationship Id="rId5" Type="http://schemas.openxmlformats.org/officeDocument/2006/relationships/tags" Target="../tags/tag450.xml"/><Relationship Id="rId10" Type="http://schemas.openxmlformats.org/officeDocument/2006/relationships/image" Target="../media/image1.emf"/><Relationship Id="rId4" Type="http://schemas.openxmlformats.org/officeDocument/2006/relationships/tags" Target="../tags/tag449.xml"/><Relationship Id="rId9" Type="http://schemas.openxmlformats.org/officeDocument/2006/relationships/oleObject" Target="../embeddings/oleObject44.bin"/></Relationships>
</file>

<file path=ppt/slideLayouts/_rels/slideLayout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50.xml"/><Relationship Id="rId7"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455.xml"/><Relationship Id="rId7" Type="http://schemas.openxmlformats.org/officeDocument/2006/relationships/tags" Target="../tags/tag459.xml"/><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tags" Target="../tags/tag458.xml"/><Relationship Id="rId5" Type="http://schemas.openxmlformats.org/officeDocument/2006/relationships/tags" Target="../tags/tag457.xml"/><Relationship Id="rId10" Type="http://schemas.openxmlformats.org/officeDocument/2006/relationships/image" Target="../media/image1.emf"/><Relationship Id="rId4" Type="http://schemas.openxmlformats.org/officeDocument/2006/relationships/tags" Target="../tags/tag456.xml"/><Relationship Id="rId9" Type="http://schemas.openxmlformats.org/officeDocument/2006/relationships/oleObject" Target="../embeddings/oleObject45.bin"/></Relationships>
</file>

<file path=ppt/slideLayouts/_rels/slideLayout51.xml.rels><?xml version="1.0" encoding="UTF-8" standalone="yes"?>
<Relationships xmlns="http://schemas.openxmlformats.org/package/2006/relationships"><Relationship Id="rId8" Type="http://schemas.openxmlformats.org/officeDocument/2006/relationships/tags" Target="../tags/tag467.xml"/><Relationship Id="rId13" Type="http://schemas.openxmlformats.org/officeDocument/2006/relationships/tags" Target="../tags/tag472.xml"/><Relationship Id="rId3" Type="http://schemas.openxmlformats.org/officeDocument/2006/relationships/tags" Target="../tags/tag462.xml"/><Relationship Id="rId7" Type="http://schemas.openxmlformats.org/officeDocument/2006/relationships/tags" Target="../tags/tag466.xml"/><Relationship Id="rId12" Type="http://schemas.openxmlformats.org/officeDocument/2006/relationships/tags" Target="../tags/tag471.xml"/><Relationship Id="rId2" Type="http://schemas.openxmlformats.org/officeDocument/2006/relationships/tags" Target="../tags/tag461.xml"/><Relationship Id="rId16" Type="http://schemas.openxmlformats.org/officeDocument/2006/relationships/image" Target="../media/image1.emf"/><Relationship Id="rId1" Type="http://schemas.openxmlformats.org/officeDocument/2006/relationships/tags" Target="../tags/tag460.xml"/><Relationship Id="rId6" Type="http://schemas.openxmlformats.org/officeDocument/2006/relationships/tags" Target="../tags/tag465.xml"/><Relationship Id="rId11" Type="http://schemas.openxmlformats.org/officeDocument/2006/relationships/tags" Target="../tags/tag470.xml"/><Relationship Id="rId5" Type="http://schemas.openxmlformats.org/officeDocument/2006/relationships/tags" Target="../tags/tag464.xml"/><Relationship Id="rId15" Type="http://schemas.openxmlformats.org/officeDocument/2006/relationships/oleObject" Target="../embeddings/oleObject46.bin"/><Relationship Id="rId10" Type="http://schemas.openxmlformats.org/officeDocument/2006/relationships/tags" Target="../tags/tag469.xml"/><Relationship Id="rId4" Type="http://schemas.openxmlformats.org/officeDocument/2006/relationships/tags" Target="../tags/tag463.xml"/><Relationship Id="rId9" Type="http://schemas.openxmlformats.org/officeDocument/2006/relationships/tags" Target="../tags/tag468.xml"/><Relationship Id="rId14"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495.xml"/><Relationship Id="rId7" Type="http://schemas.openxmlformats.org/officeDocument/2006/relationships/oleObject" Target="../embeddings/oleObject48.bin"/><Relationship Id="rId2" Type="http://schemas.openxmlformats.org/officeDocument/2006/relationships/tags" Target="../tags/tag494.xml"/><Relationship Id="rId1" Type="http://schemas.openxmlformats.org/officeDocument/2006/relationships/tags" Target="../tags/tag493.xml"/><Relationship Id="rId6" Type="http://schemas.openxmlformats.org/officeDocument/2006/relationships/slideMaster" Target="../slideMasters/slideMaster4.xml"/><Relationship Id="rId5" Type="http://schemas.openxmlformats.org/officeDocument/2006/relationships/tags" Target="../tags/tag497.xml"/><Relationship Id="rId4" Type="http://schemas.openxmlformats.org/officeDocument/2006/relationships/tags" Target="../tags/tag496.xml"/><Relationship Id="rId9" Type="http://schemas.openxmlformats.org/officeDocument/2006/relationships/image" Target="../media/image16.jpeg"/></Relationships>
</file>

<file path=ppt/slideLayouts/_rels/slideLayout53.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500.xml"/><Relationship Id="rId7" Type="http://schemas.openxmlformats.org/officeDocument/2006/relationships/tags" Target="../tags/tag504.xml"/><Relationship Id="rId2" Type="http://schemas.openxmlformats.org/officeDocument/2006/relationships/tags" Target="../tags/tag499.xml"/><Relationship Id="rId1" Type="http://schemas.openxmlformats.org/officeDocument/2006/relationships/tags" Target="../tags/tag498.xml"/><Relationship Id="rId6" Type="http://schemas.openxmlformats.org/officeDocument/2006/relationships/tags" Target="../tags/tag503.xml"/><Relationship Id="rId5" Type="http://schemas.openxmlformats.org/officeDocument/2006/relationships/tags" Target="../tags/tag502.xml"/><Relationship Id="rId10" Type="http://schemas.openxmlformats.org/officeDocument/2006/relationships/image" Target="../media/image1.emf"/><Relationship Id="rId4" Type="http://schemas.openxmlformats.org/officeDocument/2006/relationships/tags" Target="../tags/tag501.xml"/><Relationship Id="rId9" Type="http://schemas.openxmlformats.org/officeDocument/2006/relationships/oleObject" Target="../embeddings/oleObject49.bin"/></Relationships>
</file>

<file path=ppt/slideLayouts/_rels/slideLayout54.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tags" Target="../tags/tag507.xml"/><Relationship Id="rId7" Type="http://schemas.openxmlformats.org/officeDocument/2006/relationships/slideMaster" Target="../slideMasters/slideMaster4.xml"/><Relationship Id="rId2" Type="http://schemas.openxmlformats.org/officeDocument/2006/relationships/tags" Target="../tags/tag506.xml"/><Relationship Id="rId1" Type="http://schemas.openxmlformats.org/officeDocument/2006/relationships/tags" Target="../tags/tag505.xml"/><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9" Type="http://schemas.openxmlformats.org/officeDocument/2006/relationships/image" Target="../media/image8.emf"/></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13.xml"/><Relationship Id="rId7" Type="http://schemas.openxmlformats.org/officeDocument/2006/relationships/image" Target="../media/image8.emf"/><Relationship Id="rId2" Type="http://schemas.openxmlformats.org/officeDocument/2006/relationships/tags" Target="../tags/tag512.xml"/><Relationship Id="rId1" Type="http://schemas.openxmlformats.org/officeDocument/2006/relationships/tags" Target="../tags/tag511.xml"/><Relationship Id="rId6" Type="http://schemas.openxmlformats.org/officeDocument/2006/relationships/oleObject" Target="../embeddings/oleObject51.bin"/><Relationship Id="rId5" Type="http://schemas.openxmlformats.org/officeDocument/2006/relationships/slideMaster" Target="../slideMasters/slideMaster4.xml"/><Relationship Id="rId4" Type="http://schemas.openxmlformats.org/officeDocument/2006/relationships/tags" Target="../tags/tag514.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6.xml"/><Relationship Id="rId1" Type="http://schemas.openxmlformats.org/officeDocument/2006/relationships/tags" Target="../tags/tag515.xml"/><Relationship Id="rId6" Type="http://schemas.openxmlformats.org/officeDocument/2006/relationships/image" Target="../media/image17.png"/><Relationship Id="rId5" Type="http://schemas.openxmlformats.org/officeDocument/2006/relationships/image" Target="../media/image8.emf"/><Relationship Id="rId4" Type="http://schemas.openxmlformats.org/officeDocument/2006/relationships/oleObject" Target="../embeddings/oleObject52.bin"/></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4.xml"/><Relationship Id="rId1" Type="http://schemas.openxmlformats.org/officeDocument/2006/relationships/tags" Target="../tags/tag517.xml"/><Relationship Id="rId4" Type="http://schemas.openxmlformats.org/officeDocument/2006/relationships/image" Target="../media/image4.emf"/></Relationships>
</file>

<file path=ppt/slideLayouts/_rels/slideLayout5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520.xml"/><Relationship Id="rId7" Type="http://schemas.openxmlformats.org/officeDocument/2006/relationships/tags" Target="../tags/tag524.xml"/><Relationship Id="rId2" Type="http://schemas.openxmlformats.org/officeDocument/2006/relationships/tags" Target="../tags/tag519.xml"/><Relationship Id="rId1" Type="http://schemas.openxmlformats.org/officeDocument/2006/relationships/tags" Target="../tags/tag518.xml"/><Relationship Id="rId6" Type="http://schemas.openxmlformats.org/officeDocument/2006/relationships/tags" Target="../tags/tag523.xml"/><Relationship Id="rId5" Type="http://schemas.openxmlformats.org/officeDocument/2006/relationships/tags" Target="../tags/tag522.xml"/><Relationship Id="rId10" Type="http://schemas.openxmlformats.org/officeDocument/2006/relationships/image" Target="../media/image1.emf"/><Relationship Id="rId4" Type="http://schemas.openxmlformats.org/officeDocument/2006/relationships/tags" Target="../tags/tag521.xml"/><Relationship Id="rId9" Type="http://schemas.openxmlformats.org/officeDocument/2006/relationships/oleObject" Target="../embeddings/oleObject54.bin"/></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47.xml"/><Relationship Id="rId7" Type="http://schemas.openxmlformats.org/officeDocument/2006/relationships/image" Target="../media/image8.emf"/><Relationship Id="rId2" Type="http://schemas.openxmlformats.org/officeDocument/2006/relationships/tags" Target="../tags/tag546.xml"/><Relationship Id="rId1" Type="http://schemas.openxmlformats.org/officeDocument/2006/relationships/tags" Target="../tags/tag545.xml"/><Relationship Id="rId6" Type="http://schemas.openxmlformats.org/officeDocument/2006/relationships/oleObject" Target="../embeddings/oleObject56.bin"/><Relationship Id="rId5" Type="http://schemas.openxmlformats.org/officeDocument/2006/relationships/slideMaster" Target="../slideMasters/slideMaster5.xml"/><Relationship Id="rId4" Type="http://schemas.openxmlformats.org/officeDocument/2006/relationships/tags" Target="../tags/tag548.xml"/><Relationship Id="rId9"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10" Type="http://schemas.openxmlformats.org/officeDocument/2006/relationships/image" Target="../media/image4.emf"/><Relationship Id="rId4" Type="http://schemas.openxmlformats.org/officeDocument/2006/relationships/tags" Target="../tags/tag57.xml"/><Relationship Id="rId9" Type="http://schemas.openxmlformats.org/officeDocument/2006/relationships/oleObject" Target="../embeddings/oleObject5.bin"/></Relationships>
</file>

<file path=ppt/slideLayouts/_rels/slideLayout60.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551.xml"/><Relationship Id="rId7" Type="http://schemas.openxmlformats.org/officeDocument/2006/relationships/tags" Target="../tags/tag555.xml"/><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tags" Target="../tags/tag554.xml"/><Relationship Id="rId5" Type="http://schemas.openxmlformats.org/officeDocument/2006/relationships/tags" Target="../tags/tag553.xml"/><Relationship Id="rId10" Type="http://schemas.openxmlformats.org/officeDocument/2006/relationships/image" Target="../media/image1.emf"/><Relationship Id="rId4" Type="http://schemas.openxmlformats.org/officeDocument/2006/relationships/tags" Target="../tags/tag552.xml"/><Relationship Id="rId9" Type="http://schemas.openxmlformats.org/officeDocument/2006/relationships/oleObject" Target="../embeddings/oleObject57.bin"/></Relationships>
</file>

<file path=ppt/slideLayouts/_rels/slideLayout61.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558.xml"/><Relationship Id="rId7" Type="http://schemas.openxmlformats.org/officeDocument/2006/relationships/tags" Target="../tags/tag562.xml"/><Relationship Id="rId2" Type="http://schemas.openxmlformats.org/officeDocument/2006/relationships/tags" Target="../tags/tag557.xml"/><Relationship Id="rId1" Type="http://schemas.openxmlformats.org/officeDocument/2006/relationships/tags" Target="../tags/tag556.xml"/><Relationship Id="rId6" Type="http://schemas.openxmlformats.org/officeDocument/2006/relationships/tags" Target="../tags/tag561.xml"/><Relationship Id="rId5" Type="http://schemas.openxmlformats.org/officeDocument/2006/relationships/tags" Target="../tags/tag560.xml"/><Relationship Id="rId10" Type="http://schemas.openxmlformats.org/officeDocument/2006/relationships/image" Target="../media/image1.emf"/><Relationship Id="rId4" Type="http://schemas.openxmlformats.org/officeDocument/2006/relationships/tags" Target="../tags/tag559.xml"/><Relationship Id="rId9" Type="http://schemas.openxmlformats.org/officeDocument/2006/relationships/oleObject" Target="../embeddings/oleObject58.bin"/></Relationships>
</file>

<file path=ppt/slideLayouts/_rels/slideLayout62.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tags" Target="../tags/tag565.xml"/><Relationship Id="rId7" Type="http://schemas.openxmlformats.org/officeDocument/2006/relationships/slideMaster" Target="../slideMasters/slideMaster5.xml"/><Relationship Id="rId2" Type="http://schemas.openxmlformats.org/officeDocument/2006/relationships/tags" Target="../tags/tag564.xml"/><Relationship Id="rId1" Type="http://schemas.openxmlformats.org/officeDocument/2006/relationships/tags" Target="../tags/tag563.xml"/><Relationship Id="rId6" Type="http://schemas.openxmlformats.org/officeDocument/2006/relationships/tags" Target="../tags/tag568.xml"/><Relationship Id="rId5" Type="http://schemas.openxmlformats.org/officeDocument/2006/relationships/tags" Target="../tags/tag567.xml"/><Relationship Id="rId4" Type="http://schemas.openxmlformats.org/officeDocument/2006/relationships/tags" Target="../tags/tag566.xml"/><Relationship Id="rId9"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tags" Target="../tags/tag571.xml"/><Relationship Id="rId7" Type="http://schemas.openxmlformats.org/officeDocument/2006/relationships/slideMaster" Target="../slideMasters/slideMaster5.xml"/><Relationship Id="rId2" Type="http://schemas.openxmlformats.org/officeDocument/2006/relationships/tags" Target="../tags/tag570.xml"/><Relationship Id="rId1" Type="http://schemas.openxmlformats.org/officeDocument/2006/relationships/tags" Target="../tags/tag569.xml"/><Relationship Id="rId6" Type="http://schemas.openxmlformats.org/officeDocument/2006/relationships/tags" Target="../tags/tag574.xml"/><Relationship Id="rId11" Type="http://schemas.openxmlformats.org/officeDocument/2006/relationships/image" Target="../media/image13.png"/><Relationship Id="rId5" Type="http://schemas.openxmlformats.org/officeDocument/2006/relationships/tags" Target="../tags/tag573.xml"/><Relationship Id="rId10" Type="http://schemas.openxmlformats.org/officeDocument/2006/relationships/image" Target="../media/image12.png"/><Relationship Id="rId4" Type="http://schemas.openxmlformats.org/officeDocument/2006/relationships/tags" Target="../tags/tag572.xml"/><Relationship Id="rId9" Type="http://schemas.openxmlformats.org/officeDocument/2006/relationships/image" Target="../media/image8.emf"/></Relationships>
</file>

<file path=ppt/slideLayouts/_rels/slideLayout64.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tags" Target="../tags/tag577.xml"/><Relationship Id="rId7" Type="http://schemas.openxmlformats.org/officeDocument/2006/relationships/slideMaster" Target="../slideMasters/slideMaster5.xml"/><Relationship Id="rId2" Type="http://schemas.openxmlformats.org/officeDocument/2006/relationships/tags" Target="../tags/tag576.xml"/><Relationship Id="rId1" Type="http://schemas.openxmlformats.org/officeDocument/2006/relationships/tags" Target="../tags/tag575.xml"/><Relationship Id="rId6" Type="http://schemas.openxmlformats.org/officeDocument/2006/relationships/tags" Target="../tags/tag580.xml"/><Relationship Id="rId5" Type="http://schemas.openxmlformats.org/officeDocument/2006/relationships/tags" Target="../tags/tag579.xml"/><Relationship Id="rId4" Type="http://schemas.openxmlformats.org/officeDocument/2006/relationships/tags" Target="../tags/tag578.xml"/><Relationship Id="rId9" Type="http://schemas.openxmlformats.org/officeDocument/2006/relationships/image" Target="../media/image8.emf"/></Relationships>
</file>

<file path=ppt/slideLayouts/_rels/slideLayout65.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tags" Target="../tags/tag583.xml"/><Relationship Id="rId7" Type="http://schemas.openxmlformats.org/officeDocument/2006/relationships/slideMaster" Target="../slideMasters/slideMaster5.xml"/><Relationship Id="rId2" Type="http://schemas.openxmlformats.org/officeDocument/2006/relationships/tags" Target="../tags/tag582.xml"/><Relationship Id="rId1" Type="http://schemas.openxmlformats.org/officeDocument/2006/relationships/tags" Target="../tags/tag581.xml"/><Relationship Id="rId6" Type="http://schemas.openxmlformats.org/officeDocument/2006/relationships/tags" Target="../tags/tag586.xml"/><Relationship Id="rId5" Type="http://schemas.openxmlformats.org/officeDocument/2006/relationships/tags" Target="../tags/tag585.xml"/><Relationship Id="rId4" Type="http://schemas.openxmlformats.org/officeDocument/2006/relationships/tags" Target="../tags/tag584.xml"/><Relationship Id="rId9" Type="http://schemas.openxmlformats.org/officeDocument/2006/relationships/image" Target="../media/image8.emf"/></Relationships>
</file>

<file path=ppt/slideLayouts/_rels/slideLayout66.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589.xml"/><Relationship Id="rId7" Type="http://schemas.openxmlformats.org/officeDocument/2006/relationships/tags" Target="../tags/tag593.xml"/><Relationship Id="rId2" Type="http://schemas.openxmlformats.org/officeDocument/2006/relationships/tags" Target="../tags/tag588.xml"/><Relationship Id="rId1" Type="http://schemas.openxmlformats.org/officeDocument/2006/relationships/tags" Target="../tags/tag587.xml"/><Relationship Id="rId6" Type="http://schemas.openxmlformats.org/officeDocument/2006/relationships/tags" Target="../tags/tag592.xml"/><Relationship Id="rId5" Type="http://schemas.openxmlformats.org/officeDocument/2006/relationships/tags" Target="../tags/tag591.xml"/><Relationship Id="rId10" Type="http://schemas.openxmlformats.org/officeDocument/2006/relationships/image" Target="../media/image8.emf"/><Relationship Id="rId4" Type="http://schemas.openxmlformats.org/officeDocument/2006/relationships/tags" Target="../tags/tag590.xml"/><Relationship Id="rId9" Type="http://schemas.openxmlformats.org/officeDocument/2006/relationships/oleObject" Target="../embeddings/oleObject63.bin"/></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601.xml"/><Relationship Id="rId3" Type="http://schemas.openxmlformats.org/officeDocument/2006/relationships/tags" Target="../tags/tag596.xml"/><Relationship Id="rId7" Type="http://schemas.openxmlformats.org/officeDocument/2006/relationships/tags" Target="../tags/tag600.xml"/><Relationship Id="rId12" Type="http://schemas.openxmlformats.org/officeDocument/2006/relationships/image" Target="../media/image14.png"/><Relationship Id="rId2" Type="http://schemas.openxmlformats.org/officeDocument/2006/relationships/tags" Target="../tags/tag595.xml"/><Relationship Id="rId1" Type="http://schemas.openxmlformats.org/officeDocument/2006/relationships/tags" Target="../tags/tag594.xml"/><Relationship Id="rId6" Type="http://schemas.openxmlformats.org/officeDocument/2006/relationships/tags" Target="../tags/tag599.xml"/><Relationship Id="rId11" Type="http://schemas.openxmlformats.org/officeDocument/2006/relationships/image" Target="../media/image1.emf"/><Relationship Id="rId5" Type="http://schemas.openxmlformats.org/officeDocument/2006/relationships/tags" Target="../tags/tag598.xml"/><Relationship Id="rId10" Type="http://schemas.openxmlformats.org/officeDocument/2006/relationships/oleObject" Target="../embeddings/oleObject64.bin"/><Relationship Id="rId4" Type="http://schemas.openxmlformats.org/officeDocument/2006/relationships/tags" Target="../tags/tag597.xml"/><Relationship Id="rId9"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609.xml"/><Relationship Id="rId3" Type="http://schemas.openxmlformats.org/officeDocument/2006/relationships/tags" Target="../tags/tag604.xml"/><Relationship Id="rId7" Type="http://schemas.openxmlformats.org/officeDocument/2006/relationships/tags" Target="../tags/tag608.xml"/><Relationship Id="rId12" Type="http://schemas.openxmlformats.org/officeDocument/2006/relationships/image" Target="../media/image14.png"/><Relationship Id="rId2" Type="http://schemas.openxmlformats.org/officeDocument/2006/relationships/tags" Target="../tags/tag603.xml"/><Relationship Id="rId1" Type="http://schemas.openxmlformats.org/officeDocument/2006/relationships/tags" Target="../tags/tag602.xml"/><Relationship Id="rId6" Type="http://schemas.openxmlformats.org/officeDocument/2006/relationships/tags" Target="../tags/tag607.xml"/><Relationship Id="rId11" Type="http://schemas.openxmlformats.org/officeDocument/2006/relationships/image" Target="../media/image1.emf"/><Relationship Id="rId5" Type="http://schemas.openxmlformats.org/officeDocument/2006/relationships/tags" Target="../tags/tag606.xml"/><Relationship Id="rId10" Type="http://schemas.openxmlformats.org/officeDocument/2006/relationships/oleObject" Target="../embeddings/oleObject65.bin"/><Relationship Id="rId4" Type="http://schemas.openxmlformats.org/officeDocument/2006/relationships/tags" Target="../tags/tag605.xml"/><Relationship Id="rId9"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617.xml"/><Relationship Id="rId3" Type="http://schemas.openxmlformats.org/officeDocument/2006/relationships/tags" Target="../tags/tag612.xml"/><Relationship Id="rId7" Type="http://schemas.openxmlformats.org/officeDocument/2006/relationships/tags" Target="../tags/tag616.xml"/><Relationship Id="rId12" Type="http://schemas.openxmlformats.org/officeDocument/2006/relationships/image" Target="../media/image14.png"/><Relationship Id="rId2" Type="http://schemas.openxmlformats.org/officeDocument/2006/relationships/tags" Target="../tags/tag611.xml"/><Relationship Id="rId1" Type="http://schemas.openxmlformats.org/officeDocument/2006/relationships/tags" Target="../tags/tag610.xml"/><Relationship Id="rId6" Type="http://schemas.openxmlformats.org/officeDocument/2006/relationships/tags" Target="../tags/tag615.xml"/><Relationship Id="rId11" Type="http://schemas.openxmlformats.org/officeDocument/2006/relationships/image" Target="../media/image8.emf"/><Relationship Id="rId5" Type="http://schemas.openxmlformats.org/officeDocument/2006/relationships/tags" Target="../tags/tag614.xml"/><Relationship Id="rId10" Type="http://schemas.openxmlformats.org/officeDocument/2006/relationships/oleObject" Target="../embeddings/oleObject66.bin"/><Relationship Id="rId4" Type="http://schemas.openxmlformats.org/officeDocument/2006/relationships/tags" Target="../tags/tag613.xml"/><Relationship Id="rId9"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2" Type="http://schemas.openxmlformats.org/officeDocument/2006/relationships/tags" Target="../tags/tag62.xml"/><Relationship Id="rId16" Type="http://schemas.openxmlformats.org/officeDocument/2006/relationships/image" Target="../media/image1.emf"/><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oleObject" Target="../embeddings/oleObject6.bin"/><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tags" Target="../tags/tag625.xml"/><Relationship Id="rId3" Type="http://schemas.openxmlformats.org/officeDocument/2006/relationships/tags" Target="../tags/tag620.xml"/><Relationship Id="rId7" Type="http://schemas.openxmlformats.org/officeDocument/2006/relationships/tags" Target="../tags/tag624.xml"/><Relationship Id="rId12" Type="http://schemas.openxmlformats.org/officeDocument/2006/relationships/image" Target="../media/image14.png"/><Relationship Id="rId2" Type="http://schemas.openxmlformats.org/officeDocument/2006/relationships/tags" Target="../tags/tag619.xml"/><Relationship Id="rId1" Type="http://schemas.openxmlformats.org/officeDocument/2006/relationships/tags" Target="../tags/tag618.xml"/><Relationship Id="rId6" Type="http://schemas.openxmlformats.org/officeDocument/2006/relationships/tags" Target="../tags/tag623.xml"/><Relationship Id="rId11" Type="http://schemas.openxmlformats.org/officeDocument/2006/relationships/image" Target="../media/image1.emf"/><Relationship Id="rId5" Type="http://schemas.openxmlformats.org/officeDocument/2006/relationships/tags" Target="../tags/tag622.xml"/><Relationship Id="rId10" Type="http://schemas.openxmlformats.org/officeDocument/2006/relationships/oleObject" Target="../embeddings/oleObject67.bin"/><Relationship Id="rId4" Type="http://schemas.openxmlformats.org/officeDocument/2006/relationships/tags" Target="../tags/tag621.xml"/><Relationship Id="rId9"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633.xml"/><Relationship Id="rId3" Type="http://schemas.openxmlformats.org/officeDocument/2006/relationships/tags" Target="../tags/tag628.xml"/><Relationship Id="rId7" Type="http://schemas.openxmlformats.org/officeDocument/2006/relationships/tags" Target="../tags/tag632.xml"/><Relationship Id="rId12" Type="http://schemas.openxmlformats.org/officeDocument/2006/relationships/image" Target="../media/image14.png"/><Relationship Id="rId2" Type="http://schemas.openxmlformats.org/officeDocument/2006/relationships/tags" Target="../tags/tag627.xml"/><Relationship Id="rId1" Type="http://schemas.openxmlformats.org/officeDocument/2006/relationships/tags" Target="../tags/tag626.xml"/><Relationship Id="rId6" Type="http://schemas.openxmlformats.org/officeDocument/2006/relationships/tags" Target="../tags/tag631.xml"/><Relationship Id="rId11" Type="http://schemas.openxmlformats.org/officeDocument/2006/relationships/image" Target="../media/image8.emf"/><Relationship Id="rId5" Type="http://schemas.openxmlformats.org/officeDocument/2006/relationships/tags" Target="../tags/tag630.xml"/><Relationship Id="rId10" Type="http://schemas.openxmlformats.org/officeDocument/2006/relationships/oleObject" Target="../embeddings/oleObject68.bin"/><Relationship Id="rId4" Type="http://schemas.openxmlformats.org/officeDocument/2006/relationships/tags" Target="../tags/tag629.xml"/><Relationship Id="rId9"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641.xml"/><Relationship Id="rId3" Type="http://schemas.openxmlformats.org/officeDocument/2006/relationships/tags" Target="../tags/tag636.xml"/><Relationship Id="rId7" Type="http://schemas.openxmlformats.org/officeDocument/2006/relationships/tags" Target="../tags/tag640.xml"/><Relationship Id="rId12" Type="http://schemas.openxmlformats.org/officeDocument/2006/relationships/image" Target="../media/image9.png"/><Relationship Id="rId2" Type="http://schemas.openxmlformats.org/officeDocument/2006/relationships/tags" Target="../tags/tag635.xml"/><Relationship Id="rId1" Type="http://schemas.openxmlformats.org/officeDocument/2006/relationships/tags" Target="../tags/tag634.xml"/><Relationship Id="rId6" Type="http://schemas.openxmlformats.org/officeDocument/2006/relationships/tags" Target="../tags/tag639.xml"/><Relationship Id="rId11" Type="http://schemas.openxmlformats.org/officeDocument/2006/relationships/image" Target="../media/image8.emf"/><Relationship Id="rId5" Type="http://schemas.openxmlformats.org/officeDocument/2006/relationships/tags" Target="../tags/tag638.xml"/><Relationship Id="rId10" Type="http://schemas.openxmlformats.org/officeDocument/2006/relationships/oleObject" Target="../embeddings/oleObject69.bin"/><Relationship Id="rId4" Type="http://schemas.openxmlformats.org/officeDocument/2006/relationships/tags" Target="../tags/tag637.xml"/><Relationship Id="rId9"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649.xml"/><Relationship Id="rId3" Type="http://schemas.openxmlformats.org/officeDocument/2006/relationships/tags" Target="../tags/tag644.xml"/><Relationship Id="rId7" Type="http://schemas.openxmlformats.org/officeDocument/2006/relationships/tags" Target="../tags/tag648.xml"/><Relationship Id="rId12" Type="http://schemas.openxmlformats.org/officeDocument/2006/relationships/image" Target="../media/image9.png"/><Relationship Id="rId2" Type="http://schemas.openxmlformats.org/officeDocument/2006/relationships/tags" Target="../tags/tag643.xml"/><Relationship Id="rId1" Type="http://schemas.openxmlformats.org/officeDocument/2006/relationships/tags" Target="../tags/tag642.xml"/><Relationship Id="rId6" Type="http://schemas.openxmlformats.org/officeDocument/2006/relationships/tags" Target="../tags/tag647.xml"/><Relationship Id="rId11" Type="http://schemas.openxmlformats.org/officeDocument/2006/relationships/image" Target="../media/image1.emf"/><Relationship Id="rId5" Type="http://schemas.openxmlformats.org/officeDocument/2006/relationships/tags" Target="../tags/tag646.xml"/><Relationship Id="rId10" Type="http://schemas.openxmlformats.org/officeDocument/2006/relationships/oleObject" Target="../embeddings/oleObject70.bin"/><Relationship Id="rId4" Type="http://schemas.openxmlformats.org/officeDocument/2006/relationships/tags" Target="../tags/tag645.xml"/><Relationship Id="rId9"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657.xml"/><Relationship Id="rId3" Type="http://schemas.openxmlformats.org/officeDocument/2006/relationships/tags" Target="../tags/tag652.xml"/><Relationship Id="rId7" Type="http://schemas.openxmlformats.org/officeDocument/2006/relationships/tags" Target="../tags/tag656.xml"/><Relationship Id="rId12" Type="http://schemas.openxmlformats.org/officeDocument/2006/relationships/image" Target="../media/image9.png"/><Relationship Id="rId2" Type="http://schemas.openxmlformats.org/officeDocument/2006/relationships/tags" Target="../tags/tag651.xml"/><Relationship Id="rId1" Type="http://schemas.openxmlformats.org/officeDocument/2006/relationships/tags" Target="../tags/tag650.xml"/><Relationship Id="rId6" Type="http://schemas.openxmlformats.org/officeDocument/2006/relationships/tags" Target="../tags/tag655.xml"/><Relationship Id="rId11" Type="http://schemas.openxmlformats.org/officeDocument/2006/relationships/image" Target="../media/image8.emf"/><Relationship Id="rId5" Type="http://schemas.openxmlformats.org/officeDocument/2006/relationships/tags" Target="../tags/tag654.xml"/><Relationship Id="rId10" Type="http://schemas.openxmlformats.org/officeDocument/2006/relationships/oleObject" Target="../embeddings/oleObject71.bin"/><Relationship Id="rId4" Type="http://schemas.openxmlformats.org/officeDocument/2006/relationships/tags" Target="../tags/tag653.xml"/><Relationship Id="rId9"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tags" Target="../tags/tag660.xml"/><Relationship Id="rId7" Type="http://schemas.openxmlformats.org/officeDocument/2006/relationships/slideMaster" Target="../slideMasters/slideMaster5.xml"/><Relationship Id="rId2" Type="http://schemas.openxmlformats.org/officeDocument/2006/relationships/tags" Target="../tags/tag659.xml"/><Relationship Id="rId1" Type="http://schemas.openxmlformats.org/officeDocument/2006/relationships/tags" Target="../tags/tag658.xml"/><Relationship Id="rId6" Type="http://schemas.openxmlformats.org/officeDocument/2006/relationships/tags" Target="../tags/tag663.xml"/><Relationship Id="rId5" Type="http://schemas.openxmlformats.org/officeDocument/2006/relationships/tags" Target="../tags/tag662.xml"/><Relationship Id="rId10" Type="http://schemas.openxmlformats.org/officeDocument/2006/relationships/image" Target="../media/image14.png"/><Relationship Id="rId4" Type="http://schemas.openxmlformats.org/officeDocument/2006/relationships/tags" Target="../tags/tag661.xml"/><Relationship Id="rId9" Type="http://schemas.openxmlformats.org/officeDocument/2006/relationships/image" Target="../media/image8.emf"/></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666.xml"/><Relationship Id="rId7" Type="http://schemas.openxmlformats.org/officeDocument/2006/relationships/image" Target="../media/image8.emf"/><Relationship Id="rId2" Type="http://schemas.openxmlformats.org/officeDocument/2006/relationships/tags" Target="../tags/tag665.xml"/><Relationship Id="rId1" Type="http://schemas.openxmlformats.org/officeDocument/2006/relationships/tags" Target="../tags/tag664.xml"/><Relationship Id="rId6" Type="http://schemas.openxmlformats.org/officeDocument/2006/relationships/oleObject" Target="../embeddings/oleObject73.bin"/><Relationship Id="rId5" Type="http://schemas.openxmlformats.org/officeDocument/2006/relationships/slideMaster" Target="../slideMasters/slideMaster5.xml"/><Relationship Id="rId4" Type="http://schemas.openxmlformats.org/officeDocument/2006/relationships/tags" Target="../tags/tag667.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69.xml"/><Relationship Id="rId1" Type="http://schemas.openxmlformats.org/officeDocument/2006/relationships/tags" Target="../tags/tag668.xml"/><Relationship Id="rId6" Type="http://schemas.openxmlformats.org/officeDocument/2006/relationships/image" Target="../media/image20.png"/><Relationship Id="rId5" Type="http://schemas.openxmlformats.org/officeDocument/2006/relationships/image" Target="../media/image8.emf"/><Relationship Id="rId4" Type="http://schemas.openxmlformats.org/officeDocument/2006/relationships/oleObject" Target="../embeddings/oleObject74.bin"/></Relationships>
</file>

<file path=ppt/slideLayouts/_rels/slideLayout78.xml.rels><?xml version="1.0" encoding="UTF-8" standalone="yes"?>
<Relationships xmlns="http://schemas.openxmlformats.org/package/2006/relationships"><Relationship Id="rId8" Type="http://schemas.openxmlformats.org/officeDocument/2006/relationships/tags" Target="../tags/tag677.xml"/><Relationship Id="rId3" Type="http://schemas.openxmlformats.org/officeDocument/2006/relationships/tags" Target="../tags/tag672.xml"/><Relationship Id="rId7" Type="http://schemas.openxmlformats.org/officeDocument/2006/relationships/tags" Target="../tags/tag676.xml"/><Relationship Id="rId12" Type="http://schemas.openxmlformats.org/officeDocument/2006/relationships/image" Target="../media/image9.png"/><Relationship Id="rId2" Type="http://schemas.openxmlformats.org/officeDocument/2006/relationships/tags" Target="../tags/tag671.xml"/><Relationship Id="rId1" Type="http://schemas.openxmlformats.org/officeDocument/2006/relationships/tags" Target="../tags/tag670.xml"/><Relationship Id="rId6" Type="http://schemas.openxmlformats.org/officeDocument/2006/relationships/tags" Target="../tags/tag675.xml"/><Relationship Id="rId11" Type="http://schemas.openxmlformats.org/officeDocument/2006/relationships/image" Target="../media/image1.emf"/><Relationship Id="rId5" Type="http://schemas.openxmlformats.org/officeDocument/2006/relationships/tags" Target="../tags/tag674.xml"/><Relationship Id="rId10" Type="http://schemas.openxmlformats.org/officeDocument/2006/relationships/oleObject" Target="../embeddings/oleObject75.bin"/><Relationship Id="rId4" Type="http://schemas.openxmlformats.org/officeDocument/2006/relationships/tags" Target="../tags/tag673.xml"/><Relationship Id="rId9"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680.xml"/><Relationship Id="rId7" Type="http://schemas.openxmlformats.org/officeDocument/2006/relationships/tags" Target="../tags/tag684.xml"/><Relationship Id="rId2" Type="http://schemas.openxmlformats.org/officeDocument/2006/relationships/tags" Target="../tags/tag679.xml"/><Relationship Id="rId1" Type="http://schemas.openxmlformats.org/officeDocument/2006/relationships/tags" Target="../tags/tag678.xml"/><Relationship Id="rId6" Type="http://schemas.openxmlformats.org/officeDocument/2006/relationships/tags" Target="../tags/tag683.xml"/><Relationship Id="rId5" Type="http://schemas.openxmlformats.org/officeDocument/2006/relationships/tags" Target="../tags/tag682.xml"/><Relationship Id="rId10" Type="http://schemas.openxmlformats.org/officeDocument/2006/relationships/image" Target="../media/image1.emf"/><Relationship Id="rId4" Type="http://schemas.openxmlformats.org/officeDocument/2006/relationships/tags" Target="../tags/tag681.xml"/><Relationship Id="rId9" Type="http://schemas.openxmlformats.org/officeDocument/2006/relationships/oleObject" Target="../embeddings/oleObject76.bin"/></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tags" Target="../tags/tag85.xml"/><Relationship Id="rId2" Type="http://schemas.openxmlformats.org/officeDocument/2006/relationships/tags" Target="../tags/tag75.xml"/><Relationship Id="rId16" Type="http://schemas.openxmlformats.org/officeDocument/2006/relationships/image" Target="../media/image1.emf"/><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5" Type="http://schemas.openxmlformats.org/officeDocument/2006/relationships/tags" Target="../tags/tag78.xml"/><Relationship Id="rId15" Type="http://schemas.openxmlformats.org/officeDocument/2006/relationships/oleObject" Target="../embeddings/oleObject7.bin"/><Relationship Id="rId10" Type="http://schemas.openxmlformats.org/officeDocument/2006/relationships/tags" Target="../tags/tag83.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oleObject" Target="../embeddings/oleObject77.bin"/><Relationship Id="rId3" Type="http://schemas.openxmlformats.org/officeDocument/2006/relationships/tags" Target="../tags/tag687.xml"/><Relationship Id="rId7" Type="http://schemas.openxmlformats.org/officeDocument/2006/relationships/slideMaster" Target="../slideMasters/slideMaster5.xml"/><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tags" Target="../tags/tag690.xml"/><Relationship Id="rId5" Type="http://schemas.openxmlformats.org/officeDocument/2006/relationships/tags" Target="../tags/tag689.xml"/><Relationship Id="rId10" Type="http://schemas.openxmlformats.org/officeDocument/2006/relationships/image" Target="../media/image9.png"/><Relationship Id="rId4" Type="http://schemas.openxmlformats.org/officeDocument/2006/relationships/tags" Target="../tags/tag688.xml"/><Relationship Id="rId9" Type="http://schemas.openxmlformats.org/officeDocument/2006/relationships/image" Target="../media/image8.emf"/></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713.xml"/><Relationship Id="rId7" Type="http://schemas.openxmlformats.org/officeDocument/2006/relationships/oleObject" Target="../embeddings/oleObject79.bin"/><Relationship Id="rId2" Type="http://schemas.openxmlformats.org/officeDocument/2006/relationships/tags" Target="../tags/tag712.xml"/><Relationship Id="rId1" Type="http://schemas.openxmlformats.org/officeDocument/2006/relationships/tags" Target="../tags/tag711.xml"/><Relationship Id="rId6" Type="http://schemas.openxmlformats.org/officeDocument/2006/relationships/slideMaster" Target="../slideMasters/slideMaster6.xml"/><Relationship Id="rId5" Type="http://schemas.openxmlformats.org/officeDocument/2006/relationships/tags" Target="../tags/tag715.xml"/><Relationship Id="rId10" Type="http://schemas.openxmlformats.org/officeDocument/2006/relationships/image" Target="../media/image11.png"/><Relationship Id="rId4" Type="http://schemas.openxmlformats.org/officeDocument/2006/relationships/tags" Target="../tags/tag714.xml"/><Relationship Id="rId9"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718.xml"/><Relationship Id="rId7" Type="http://schemas.openxmlformats.org/officeDocument/2006/relationships/oleObject" Target="../embeddings/oleObject80.bin"/><Relationship Id="rId2" Type="http://schemas.openxmlformats.org/officeDocument/2006/relationships/tags" Target="../tags/tag717.xml"/><Relationship Id="rId1" Type="http://schemas.openxmlformats.org/officeDocument/2006/relationships/tags" Target="../tags/tag716.xml"/><Relationship Id="rId6" Type="http://schemas.openxmlformats.org/officeDocument/2006/relationships/slideMaster" Target="../slideMasters/slideMaster6.xml"/><Relationship Id="rId5" Type="http://schemas.openxmlformats.org/officeDocument/2006/relationships/tags" Target="../tags/tag720.xml"/><Relationship Id="rId10" Type="http://schemas.openxmlformats.org/officeDocument/2006/relationships/image" Target="../media/image11.png"/><Relationship Id="rId4" Type="http://schemas.openxmlformats.org/officeDocument/2006/relationships/tags" Target="../tags/tag719.xml"/><Relationship Id="rId9"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723.xml"/><Relationship Id="rId7" Type="http://schemas.openxmlformats.org/officeDocument/2006/relationships/tags" Target="../tags/tag727.xml"/><Relationship Id="rId2" Type="http://schemas.openxmlformats.org/officeDocument/2006/relationships/tags" Target="../tags/tag722.xml"/><Relationship Id="rId1" Type="http://schemas.openxmlformats.org/officeDocument/2006/relationships/tags" Target="../tags/tag721.xml"/><Relationship Id="rId6" Type="http://schemas.openxmlformats.org/officeDocument/2006/relationships/tags" Target="../tags/tag726.xml"/><Relationship Id="rId5" Type="http://schemas.openxmlformats.org/officeDocument/2006/relationships/tags" Target="../tags/tag725.xml"/><Relationship Id="rId10" Type="http://schemas.openxmlformats.org/officeDocument/2006/relationships/image" Target="../media/image1.emf"/><Relationship Id="rId4" Type="http://schemas.openxmlformats.org/officeDocument/2006/relationships/tags" Target="../tags/tag724.xml"/><Relationship Id="rId9" Type="http://schemas.openxmlformats.org/officeDocument/2006/relationships/oleObject" Target="../embeddings/oleObject81.bin"/></Relationships>
</file>

<file path=ppt/slideLayouts/_rels/slideLayout85.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730.xml"/><Relationship Id="rId7" Type="http://schemas.openxmlformats.org/officeDocument/2006/relationships/tags" Target="../tags/tag734.xml"/><Relationship Id="rId2" Type="http://schemas.openxmlformats.org/officeDocument/2006/relationships/tags" Target="../tags/tag729.xml"/><Relationship Id="rId1" Type="http://schemas.openxmlformats.org/officeDocument/2006/relationships/tags" Target="../tags/tag728.xml"/><Relationship Id="rId6" Type="http://schemas.openxmlformats.org/officeDocument/2006/relationships/tags" Target="../tags/tag733.xml"/><Relationship Id="rId5" Type="http://schemas.openxmlformats.org/officeDocument/2006/relationships/tags" Target="../tags/tag732.xml"/><Relationship Id="rId10" Type="http://schemas.openxmlformats.org/officeDocument/2006/relationships/image" Target="../media/image1.emf"/><Relationship Id="rId4" Type="http://schemas.openxmlformats.org/officeDocument/2006/relationships/tags" Target="../tags/tag731.xml"/><Relationship Id="rId9" Type="http://schemas.openxmlformats.org/officeDocument/2006/relationships/oleObject" Target="../embeddings/oleObject82.bin"/></Relationships>
</file>

<file path=ppt/slideLayouts/_rels/slideLayout86.xml.rels><?xml version="1.0" encoding="UTF-8" standalone="yes"?>
<Relationships xmlns="http://schemas.openxmlformats.org/package/2006/relationships"><Relationship Id="rId8" Type="http://schemas.openxmlformats.org/officeDocument/2006/relationships/oleObject" Target="../embeddings/oleObject83.bin"/><Relationship Id="rId3" Type="http://schemas.openxmlformats.org/officeDocument/2006/relationships/tags" Target="../tags/tag737.xml"/><Relationship Id="rId7" Type="http://schemas.openxmlformats.org/officeDocument/2006/relationships/slideMaster" Target="../slideMasters/slideMaster6.xml"/><Relationship Id="rId2" Type="http://schemas.openxmlformats.org/officeDocument/2006/relationships/tags" Target="../tags/tag736.xml"/><Relationship Id="rId1" Type="http://schemas.openxmlformats.org/officeDocument/2006/relationships/tags" Target="../tags/tag735.xml"/><Relationship Id="rId6" Type="http://schemas.openxmlformats.org/officeDocument/2006/relationships/tags" Target="../tags/tag740.xml"/><Relationship Id="rId5" Type="http://schemas.openxmlformats.org/officeDocument/2006/relationships/tags" Target="../tags/tag739.xml"/><Relationship Id="rId4" Type="http://schemas.openxmlformats.org/officeDocument/2006/relationships/tags" Target="../tags/tag738.xml"/><Relationship Id="rId9" Type="http://schemas.openxmlformats.org/officeDocument/2006/relationships/image" Target="../media/image8.emf"/></Relationships>
</file>

<file path=ppt/slideLayouts/_rels/slideLayout87.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tags" Target="../tags/tag743.xml"/><Relationship Id="rId7" Type="http://schemas.openxmlformats.org/officeDocument/2006/relationships/slideMaster" Target="../slideMasters/slideMaster6.xml"/><Relationship Id="rId12" Type="http://schemas.openxmlformats.org/officeDocument/2006/relationships/image" Target="../media/image14.png"/><Relationship Id="rId2" Type="http://schemas.openxmlformats.org/officeDocument/2006/relationships/tags" Target="../tags/tag742.xml"/><Relationship Id="rId1" Type="http://schemas.openxmlformats.org/officeDocument/2006/relationships/tags" Target="../tags/tag741.xml"/><Relationship Id="rId6" Type="http://schemas.openxmlformats.org/officeDocument/2006/relationships/tags" Target="../tags/tag746.xml"/><Relationship Id="rId11" Type="http://schemas.openxmlformats.org/officeDocument/2006/relationships/image" Target="../media/image13.png"/><Relationship Id="rId5" Type="http://schemas.openxmlformats.org/officeDocument/2006/relationships/tags" Target="../tags/tag745.xml"/><Relationship Id="rId10" Type="http://schemas.openxmlformats.org/officeDocument/2006/relationships/image" Target="../media/image12.png"/><Relationship Id="rId4" Type="http://schemas.openxmlformats.org/officeDocument/2006/relationships/tags" Target="../tags/tag744.xml"/><Relationship Id="rId9" Type="http://schemas.openxmlformats.org/officeDocument/2006/relationships/image" Target="../media/image8.emf"/></Relationships>
</file>

<file path=ppt/slideLayouts/_rels/slideLayout88.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tags" Target="../tags/tag749.xml"/><Relationship Id="rId7" Type="http://schemas.openxmlformats.org/officeDocument/2006/relationships/slideMaster" Target="../slideMasters/slideMaster6.xml"/><Relationship Id="rId2" Type="http://schemas.openxmlformats.org/officeDocument/2006/relationships/tags" Target="../tags/tag748.xml"/><Relationship Id="rId1" Type="http://schemas.openxmlformats.org/officeDocument/2006/relationships/tags" Target="../tags/tag747.xml"/><Relationship Id="rId6" Type="http://schemas.openxmlformats.org/officeDocument/2006/relationships/tags" Target="../tags/tag752.xml"/><Relationship Id="rId5" Type="http://schemas.openxmlformats.org/officeDocument/2006/relationships/tags" Target="../tags/tag751.xml"/><Relationship Id="rId4" Type="http://schemas.openxmlformats.org/officeDocument/2006/relationships/tags" Target="../tags/tag750.xml"/><Relationship Id="rId9" Type="http://schemas.openxmlformats.org/officeDocument/2006/relationships/image" Target="../media/image8.emf"/></Relationships>
</file>

<file path=ppt/slideLayouts/_rels/slideLayout89.xml.rels><?xml version="1.0" encoding="UTF-8" standalone="yes"?>
<Relationships xmlns="http://schemas.openxmlformats.org/package/2006/relationships"><Relationship Id="rId8" Type="http://schemas.openxmlformats.org/officeDocument/2006/relationships/oleObject" Target="../embeddings/oleObject86.bin"/><Relationship Id="rId3" Type="http://schemas.openxmlformats.org/officeDocument/2006/relationships/tags" Target="../tags/tag755.xml"/><Relationship Id="rId7" Type="http://schemas.openxmlformats.org/officeDocument/2006/relationships/slideMaster" Target="../slideMasters/slideMaster6.xml"/><Relationship Id="rId2" Type="http://schemas.openxmlformats.org/officeDocument/2006/relationships/tags" Target="../tags/tag754.xml"/><Relationship Id="rId1" Type="http://schemas.openxmlformats.org/officeDocument/2006/relationships/tags" Target="../tags/tag753.xml"/><Relationship Id="rId6" Type="http://schemas.openxmlformats.org/officeDocument/2006/relationships/tags" Target="../tags/tag758.xml"/><Relationship Id="rId5" Type="http://schemas.openxmlformats.org/officeDocument/2006/relationships/tags" Target="../tags/tag757.xml"/><Relationship Id="rId4" Type="http://schemas.openxmlformats.org/officeDocument/2006/relationships/tags" Target="../tags/tag756.xml"/><Relationship Id="rId9"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image" Target="../media/image1.emf"/><Relationship Id="rId2" Type="http://schemas.openxmlformats.org/officeDocument/2006/relationships/tags" Target="../tags/tag88.xml"/><Relationship Id="rId16" Type="http://schemas.openxmlformats.org/officeDocument/2006/relationships/oleObject" Target="../embeddings/oleObject8.bin"/><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slideMaster" Target="../slideMasters/slideMaster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Layouts/_rels/slideLayout90.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761.xml"/><Relationship Id="rId7" Type="http://schemas.openxmlformats.org/officeDocument/2006/relationships/tags" Target="../tags/tag765.xml"/><Relationship Id="rId2" Type="http://schemas.openxmlformats.org/officeDocument/2006/relationships/tags" Target="../tags/tag760.xml"/><Relationship Id="rId1" Type="http://schemas.openxmlformats.org/officeDocument/2006/relationships/tags" Target="../tags/tag759.xml"/><Relationship Id="rId6" Type="http://schemas.openxmlformats.org/officeDocument/2006/relationships/tags" Target="../tags/tag764.xml"/><Relationship Id="rId5" Type="http://schemas.openxmlformats.org/officeDocument/2006/relationships/tags" Target="../tags/tag763.xml"/><Relationship Id="rId10" Type="http://schemas.openxmlformats.org/officeDocument/2006/relationships/image" Target="../media/image8.emf"/><Relationship Id="rId4" Type="http://schemas.openxmlformats.org/officeDocument/2006/relationships/tags" Target="../tags/tag762.xml"/><Relationship Id="rId9" Type="http://schemas.openxmlformats.org/officeDocument/2006/relationships/oleObject" Target="../embeddings/oleObject87.bin"/></Relationships>
</file>

<file path=ppt/slideLayouts/_rels/slideLayout91.xml.rels><?xml version="1.0" encoding="UTF-8" standalone="yes"?>
<Relationships xmlns="http://schemas.openxmlformats.org/package/2006/relationships"><Relationship Id="rId8" Type="http://schemas.openxmlformats.org/officeDocument/2006/relationships/tags" Target="../tags/tag773.xml"/><Relationship Id="rId3" Type="http://schemas.openxmlformats.org/officeDocument/2006/relationships/tags" Target="../tags/tag768.xml"/><Relationship Id="rId7" Type="http://schemas.openxmlformats.org/officeDocument/2006/relationships/tags" Target="../tags/tag772.xml"/><Relationship Id="rId12" Type="http://schemas.openxmlformats.org/officeDocument/2006/relationships/image" Target="../media/image9.png"/><Relationship Id="rId2" Type="http://schemas.openxmlformats.org/officeDocument/2006/relationships/tags" Target="../tags/tag767.xml"/><Relationship Id="rId1" Type="http://schemas.openxmlformats.org/officeDocument/2006/relationships/tags" Target="../tags/tag766.xml"/><Relationship Id="rId6" Type="http://schemas.openxmlformats.org/officeDocument/2006/relationships/tags" Target="../tags/tag771.xml"/><Relationship Id="rId11" Type="http://schemas.openxmlformats.org/officeDocument/2006/relationships/image" Target="../media/image1.emf"/><Relationship Id="rId5" Type="http://schemas.openxmlformats.org/officeDocument/2006/relationships/tags" Target="../tags/tag770.xml"/><Relationship Id="rId10" Type="http://schemas.openxmlformats.org/officeDocument/2006/relationships/oleObject" Target="../embeddings/oleObject88.bin"/><Relationship Id="rId4" Type="http://schemas.openxmlformats.org/officeDocument/2006/relationships/tags" Target="../tags/tag769.xml"/><Relationship Id="rId9"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8" Type="http://schemas.openxmlformats.org/officeDocument/2006/relationships/tags" Target="../tags/tag781.xml"/><Relationship Id="rId3" Type="http://schemas.openxmlformats.org/officeDocument/2006/relationships/tags" Target="../tags/tag776.xml"/><Relationship Id="rId7" Type="http://schemas.openxmlformats.org/officeDocument/2006/relationships/tags" Target="../tags/tag780.xml"/><Relationship Id="rId12" Type="http://schemas.openxmlformats.org/officeDocument/2006/relationships/image" Target="../media/image9.png"/><Relationship Id="rId2" Type="http://schemas.openxmlformats.org/officeDocument/2006/relationships/tags" Target="../tags/tag775.xml"/><Relationship Id="rId1" Type="http://schemas.openxmlformats.org/officeDocument/2006/relationships/tags" Target="../tags/tag774.xml"/><Relationship Id="rId6" Type="http://schemas.openxmlformats.org/officeDocument/2006/relationships/tags" Target="../tags/tag779.xml"/><Relationship Id="rId11" Type="http://schemas.openxmlformats.org/officeDocument/2006/relationships/image" Target="../media/image1.emf"/><Relationship Id="rId5" Type="http://schemas.openxmlformats.org/officeDocument/2006/relationships/tags" Target="../tags/tag778.xml"/><Relationship Id="rId10" Type="http://schemas.openxmlformats.org/officeDocument/2006/relationships/oleObject" Target="../embeddings/oleObject89.bin"/><Relationship Id="rId4" Type="http://schemas.openxmlformats.org/officeDocument/2006/relationships/tags" Target="../tags/tag777.xml"/><Relationship Id="rId9"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8" Type="http://schemas.openxmlformats.org/officeDocument/2006/relationships/tags" Target="../tags/tag789.xml"/><Relationship Id="rId3" Type="http://schemas.openxmlformats.org/officeDocument/2006/relationships/tags" Target="../tags/tag784.xml"/><Relationship Id="rId7" Type="http://schemas.openxmlformats.org/officeDocument/2006/relationships/tags" Target="../tags/tag788.xml"/><Relationship Id="rId12" Type="http://schemas.openxmlformats.org/officeDocument/2006/relationships/image" Target="../media/image9.png"/><Relationship Id="rId2" Type="http://schemas.openxmlformats.org/officeDocument/2006/relationships/tags" Target="../tags/tag783.xml"/><Relationship Id="rId1" Type="http://schemas.openxmlformats.org/officeDocument/2006/relationships/tags" Target="../tags/tag782.xml"/><Relationship Id="rId6" Type="http://schemas.openxmlformats.org/officeDocument/2006/relationships/tags" Target="../tags/tag787.xml"/><Relationship Id="rId11" Type="http://schemas.openxmlformats.org/officeDocument/2006/relationships/image" Target="../media/image1.emf"/><Relationship Id="rId5" Type="http://schemas.openxmlformats.org/officeDocument/2006/relationships/tags" Target="../tags/tag786.xml"/><Relationship Id="rId10" Type="http://schemas.openxmlformats.org/officeDocument/2006/relationships/oleObject" Target="../embeddings/oleObject90.bin"/><Relationship Id="rId4" Type="http://schemas.openxmlformats.org/officeDocument/2006/relationships/tags" Target="../tags/tag785.xml"/><Relationship Id="rId9"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8" Type="http://schemas.openxmlformats.org/officeDocument/2006/relationships/tags" Target="../tags/tag797.xml"/><Relationship Id="rId3" Type="http://schemas.openxmlformats.org/officeDocument/2006/relationships/tags" Target="../tags/tag792.xml"/><Relationship Id="rId7" Type="http://schemas.openxmlformats.org/officeDocument/2006/relationships/tags" Target="../tags/tag796.xml"/><Relationship Id="rId12" Type="http://schemas.openxmlformats.org/officeDocument/2006/relationships/image" Target="../media/image9.png"/><Relationship Id="rId2" Type="http://schemas.openxmlformats.org/officeDocument/2006/relationships/tags" Target="../tags/tag791.xml"/><Relationship Id="rId1" Type="http://schemas.openxmlformats.org/officeDocument/2006/relationships/tags" Target="../tags/tag790.xml"/><Relationship Id="rId6" Type="http://schemas.openxmlformats.org/officeDocument/2006/relationships/tags" Target="../tags/tag795.xml"/><Relationship Id="rId11" Type="http://schemas.openxmlformats.org/officeDocument/2006/relationships/image" Target="../media/image5.emf"/><Relationship Id="rId5" Type="http://schemas.openxmlformats.org/officeDocument/2006/relationships/tags" Target="../tags/tag794.xml"/><Relationship Id="rId10" Type="http://schemas.openxmlformats.org/officeDocument/2006/relationships/oleObject" Target="../embeddings/oleObject91.bin"/><Relationship Id="rId4" Type="http://schemas.openxmlformats.org/officeDocument/2006/relationships/tags" Target="../tags/tag793.xml"/><Relationship Id="rId9"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8" Type="http://schemas.openxmlformats.org/officeDocument/2006/relationships/tags" Target="../tags/tag805.xml"/><Relationship Id="rId3" Type="http://schemas.openxmlformats.org/officeDocument/2006/relationships/tags" Target="../tags/tag800.xml"/><Relationship Id="rId7" Type="http://schemas.openxmlformats.org/officeDocument/2006/relationships/tags" Target="../tags/tag804.xml"/><Relationship Id="rId12" Type="http://schemas.openxmlformats.org/officeDocument/2006/relationships/image" Target="../media/image9.png"/><Relationship Id="rId2" Type="http://schemas.openxmlformats.org/officeDocument/2006/relationships/tags" Target="../tags/tag799.xml"/><Relationship Id="rId1" Type="http://schemas.openxmlformats.org/officeDocument/2006/relationships/tags" Target="../tags/tag798.xml"/><Relationship Id="rId6" Type="http://schemas.openxmlformats.org/officeDocument/2006/relationships/tags" Target="../tags/tag803.xml"/><Relationship Id="rId11" Type="http://schemas.openxmlformats.org/officeDocument/2006/relationships/image" Target="../media/image1.emf"/><Relationship Id="rId5" Type="http://schemas.openxmlformats.org/officeDocument/2006/relationships/tags" Target="../tags/tag802.xml"/><Relationship Id="rId10" Type="http://schemas.openxmlformats.org/officeDocument/2006/relationships/oleObject" Target="../embeddings/oleObject92.bin"/><Relationship Id="rId4" Type="http://schemas.openxmlformats.org/officeDocument/2006/relationships/tags" Target="../tags/tag801.xml"/><Relationship Id="rId9"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8" Type="http://schemas.openxmlformats.org/officeDocument/2006/relationships/oleObject" Target="../embeddings/oleObject93.bin"/><Relationship Id="rId3" Type="http://schemas.openxmlformats.org/officeDocument/2006/relationships/tags" Target="../tags/tag808.xml"/><Relationship Id="rId7" Type="http://schemas.openxmlformats.org/officeDocument/2006/relationships/slideMaster" Target="../slideMasters/slideMaster6.xml"/><Relationship Id="rId2" Type="http://schemas.openxmlformats.org/officeDocument/2006/relationships/tags" Target="../tags/tag807.xml"/><Relationship Id="rId1" Type="http://schemas.openxmlformats.org/officeDocument/2006/relationships/tags" Target="../tags/tag806.xml"/><Relationship Id="rId6" Type="http://schemas.openxmlformats.org/officeDocument/2006/relationships/tags" Target="../tags/tag811.xml"/><Relationship Id="rId5" Type="http://schemas.openxmlformats.org/officeDocument/2006/relationships/tags" Target="../tags/tag810.xml"/><Relationship Id="rId10" Type="http://schemas.openxmlformats.org/officeDocument/2006/relationships/image" Target="../media/image9.png"/><Relationship Id="rId4" Type="http://schemas.openxmlformats.org/officeDocument/2006/relationships/tags" Target="../tags/tag809.xml"/><Relationship Id="rId9" Type="http://schemas.openxmlformats.org/officeDocument/2006/relationships/image" Target="../media/image8.emf"/></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814.xml"/><Relationship Id="rId7" Type="http://schemas.openxmlformats.org/officeDocument/2006/relationships/image" Target="../media/image8.emf"/><Relationship Id="rId2" Type="http://schemas.openxmlformats.org/officeDocument/2006/relationships/tags" Target="../tags/tag813.xml"/><Relationship Id="rId1" Type="http://schemas.openxmlformats.org/officeDocument/2006/relationships/tags" Target="../tags/tag812.xml"/><Relationship Id="rId6" Type="http://schemas.openxmlformats.org/officeDocument/2006/relationships/oleObject" Target="../embeddings/oleObject94.bin"/><Relationship Id="rId5" Type="http://schemas.openxmlformats.org/officeDocument/2006/relationships/slideMaster" Target="../slideMasters/slideMaster6.xml"/><Relationship Id="rId4" Type="http://schemas.openxmlformats.org/officeDocument/2006/relationships/tags" Target="../tags/tag815.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17.xml"/><Relationship Id="rId1" Type="http://schemas.openxmlformats.org/officeDocument/2006/relationships/tags" Target="../tags/tag816.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oleObject" Target="../embeddings/oleObject95.bin"/></Relationships>
</file>

<file path=ppt/slideLayouts/_rels/slideLayout99.xml.rels><?xml version="1.0" encoding="UTF-8" standalone="yes"?>
<Relationships xmlns="http://schemas.openxmlformats.org/package/2006/relationships"><Relationship Id="rId8" Type="http://schemas.openxmlformats.org/officeDocument/2006/relationships/tags" Target="../tags/tag825.xml"/><Relationship Id="rId3" Type="http://schemas.openxmlformats.org/officeDocument/2006/relationships/tags" Target="../tags/tag820.xml"/><Relationship Id="rId7" Type="http://schemas.openxmlformats.org/officeDocument/2006/relationships/tags" Target="../tags/tag824.xml"/><Relationship Id="rId12" Type="http://schemas.openxmlformats.org/officeDocument/2006/relationships/image" Target="../media/image14.png"/><Relationship Id="rId2" Type="http://schemas.openxmlformats.org/officeDocument/2006/relationships/tags" Target="../tags/tag819.xml"/><Relationship Id="rId1" Type="http://schemas.openxmlformats.org/officeDocument/2006/relationships/tags" Target="../tags/tag818.xml"/><Relationship Id="rId6" Type="http://schemas.openxmlformats.org/officeDocument/2006/relationships/tags" Target="../tags/tag823.xml"/><Relationship Id="rId11" Type="http://schemas.openxmlformats.org/officeDocument/2006/relationships/image" Target="../media/image8.emf"/><Relationship Id="rId5" Type="http://schemas.openxmlformats.org/officeDocument/2006/relationships/tags" Target="../tags/tag822.xml"/><Relationship Id="rId10" Type="http://schemas.openxmlformats.org/officeDocument/2006/relationships/oleObject" Target="../embeddings/oleObject96.bin"/><Relationship Id="rId4" Type="http://schemas.openxmlformats.org/officeDocument/2006/relationships/tags" Target="../tags/tag821.xml"/><Relationship Id="rId9"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1"/>
            </p:custDataLst>
            <p:extLst>
              <p:ext uri="{D42A27DB-BD31-4B8C-83A1-F6EECF244321}">
                <p14:modId xmlns:p14="http://schemas.microsoft.com/office/powerpoint/2010/main" val="406320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grpSp>
        <p:nvGrpSpPr>
          <p:cNvPr id="4" name="LogoImage">
            <a:extLst>
              <a:ext uri="{FF2B5EF4-FFF2-40B4-BE49-F238E27FC236}">
                <a16:creationId xmlns:a16="http://schemas.microsoft.com/office/drawing/2014/main" id="{275CA5E5-0CE7-4325-8DA5-DA17C9380A0C}"/>
              </a:ext>
            </a:extLst>
          </p:cNvPr>
          <p:cNvGrpSpPr>
            <a:grpSpLocks noChangeAspect="1"/>
          </p:cNvGrpSpPr>
          <p:nvPr userDrawn="1">
            <p:custDataLst>
              <p:tags r:id="rId3"/>
            </p:custDataLst>
          </p:nvPr>
        </p:nvGrpSpPr>
        <p:grpSpPr bwMode="black">
          <a:xfrm>
            <a:off x="551942" y="481160"/>
            <a:ext cx="1893201" cy="585216"/>
            <a:chOff x="0" y="973"/>
            <a:chExt cx="7680" cy="2374"/>
          </a:xfrm>
        </p:grpSpPr>
        <p:sp>
          <p:nvSpPr>
            <p:cNvPr id="5" name="AutoShape 3">
              <a:extLst>
                <a:ext uri="{FF2B5EF4-FFF2-40B4-BE49-F238E27FC236}">
                  <a16:creationId xmlns:a16="http://schemas.microsoft.com/office/drawing/2014/main" id="{1F430752-9F46-430E-93A8-58E8FAF85299}"/>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6" name="Freeform 5">
              <a:extLst>
                <a:ext uri="{FF2B5EF4-FFF2-40B4-BE49-F238E27FC236}">
                  <a16:creationId xmlns:a16="http://schemas.microsoft.com/office/drawing/2014/main" id="{20C9A1A2-5968-4C0E-9E0B-C061BA0E7F3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92559"/>
            <a:ext cx="6016752" cy="307777"/>
          </a:xfrm>
          <a:prstGeom prst="rect">
            <a:avLst/>
          </a:prstGeom>
        </p:spPr>
        <p:txBody>
          <a:bodyPr wrap="square">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2049805"/>
            <a:ext cx="6016752" cy="1921708"/>
          </a:xfrm>
          <a:prstGeom prst="rect">
            <a:avLst/>
          </a:prstGeom>
        </p:spPr>
        <p:txBody>
          <a:bodyPr anchor="b">
            <a:normAutofit/>
          </a:bodyPr>
          <a:lstStyle>
            <a:lvl1pPr>
              <a:defRPr sz="4400" baseline="0">
                <a:ln w="6350" cap="flat">
                  <a:noFill/>
                  <a:miter lim="800000"/>
                </a:ln>
                <a:solidFill>
                  <a:schemeClr val="tx1"/>
                </a:solidFill>
              </a:defRPr>
            </a:lvl1pPr>
          </a:lstStyle>
          <a:p>
            <a:r>
              <a:rPr lang="en-US"/>
              <a:t>Click to edit Master title style</a:t>
            </a:r>
            <a:endParaRPr lang="en-US" dirty="0"/>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eaLnBrk="0" hangingPunct="0"/>
            <a:r>
              <a:rPr lang="en-US" sz="800" dirty="0">
                <a:solidFill>
                  <a:schemeClr val="tx1"/>
                </a:solidFill>
                <a:latin typeface="+mn-lt"/>
              </a:rPr>
              <a:t>CONFIDENTIAL AND PROPRIETARY</a:t>
            </a:r>
          </a:p>
          <a:p>
            <a:pPr defTabSz="804863"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pic>
        <p:nvPicPr>
          <p:cNvPr id="7" name="Partnership">
            <a:extLst>
              <a:ext uri="{FF2B5EF4-FFF2-40B4-BE49-F238E27FC236}">
                <a16:creationId xmlns:a16="http://schemas.microsoft.com/office/drawing/2014/main" id="{584C7219-5480-4637-A895-DD70A997B5EF}"/>
              </a:ext>
            </a:extLst>
          </p:cNvPr>
          <p:cNvPicPr>
            <a:picLocks noChangeAspect="1"/>
          </p:cNvPicPr>
          <p:nvPr userDrawn="1"/>
        </p:nvPicPr>
        <p:blipFill>
          <a:blip r:embed="rId12"/>
          <a:stretch>
            <a:fillRect/>
          </a:stretch>
        </p:blipFill>
        <p:spPr>
          <a:xfrm>
            <a:off x="0" y="857"/>
            <a:ext cx="12192000" cy="6856286"/>
          </a:xfrm>
          <a:prstGeom prst="rect">
            <a:avLst/>
          </a:prstGeom>
        </p:spPr>
      </p:pic>
    </p:spTree>
    <p:extLst>
      <p:ext uri="{BB962C8B-B14F-4D97-AF65-F5344CB8AC3E}">
        <p14:creationId xmlns:p14="http://schemas.microsoft.com/office/powerpoint/2010/main" val="354305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931244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72" imgH="588" progId="TCLayout.ActiveDocument.1">
                  <p:embed/>
                </p:oleObj>
              </mc:Choice>
              <mc:Fallback>
                <p:oleObj name="think-cell Slide" r:id="rId16"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p:nvPr userDrawn="1">
            <p:custDataLst>
              <p:tags r:id="rId6"/>
            </p:custDataLst>
          </p:nvPr>
        </p:nvCxnSpPr>
        <p:spPr>
          <a:xfrm>
            <a:off x="8173371"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p:nvPr userDrawn="1">
            <p:custDataLst>
              <p:tags r:id="rId7"/>
            </p:custDataLst>
          </p:nvPr>
        </p:nvCxnSpPr>
        <p:spPr>
          <a:xfrm>
            <a:off x="554736"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p:nvPr userDrawn="1">
            <p:custDataLst>
              <p:tags r:id="rId8"/>
            </p:custDataLst>
          </p:nvPr>
        </p:nvCxnSpPr>
        <p:spPr>
          <a:xfrm>
            <a:off x="8173371"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p:nvPr userDrawn="1">
            <p:custDataLst>
              <p:tags r:id="rId9"/>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8D646E-BD43-4948-96FE-F798F0E18D71}"/>
              </a:ext>
            </a:extLst>
          </p:cNvPr>
          <p:cNvCxnSpPr/>
          <p:nvPr userDrawn="1">
            <p:custDataLst>
              <p:tags r:id="rId10"/>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1" name="5. Source" hidden="1">
            <a:extLst>
              <a:ext uri="{FF2B5EF4-FFF2-40B4-BE49-F238E27FC236}">
                <a16:creationId xmlns:a16="http://schemas.microsoft.com/office/drawing/2014/main" id="{F25A304F-F50E-4F96-991D-CFEB07060178}"/>
              </a:ext>
            </a:extLst>
          </p:cNvPr>
          <p:cNvSpPr txBox="1"/>
          <p:nvPr userDrawn="1">
            <p:custDataLst>
              <p:tags r:id="rId11"/>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12"/>
            </p:custDataLst>
          </p:nvPr>
        </p:nvSpPr>
        <p:spPr>
          <a:xfrm>
            <a:off x="554736" y="182372"/>
            <a:ext cx="6967728" cy="731520"/>
          </a:xfrm>
        </p:spPr>
        <p:txBody>
          <a:bodyPr/>
          <a:lstStyle/>
          <a:p>
            <a:r>
              <a:rPr lang="en-US"/>
              <a:t>Click to edit Master title style</a:t>
            </a:r>
            <a:endParaRPr lang="en-US" dirty="0"/>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13"/>
            </p:custDataLst>
          </p:nvPr>
        </p:nvSpPr>
        <p:spPr>
          <a:xfrm>
            <a:off x="554736" y="903861"/>
            <a:ext cx="6967728" cy="276999"/>
          </a:xfrm>
        </p:spPr>
        <p:txBody>
          <a:bodyPr anchor="ctr" anchorCtr="0"/>
          <a:lstStyle/>
          <a:p>
            <a:r>
              <a:rPr lang="en-US" sz="1600"/>
              <a:t>Click to edit Master subtitle style</a:t>
            </a:r>
            <a:endParaRPr lang="en-US" sz="1600" dirty="0"/>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14"/>
            </p:custDataLst>
          </p:nvPr>
        </p:nvSpPr>
        <p:spPr>
          <a:xfrm>
            <a:off x="8173370" y="78768"/>
            <a:ext cx="3466941" cy="123111"/>
          </a:xfrm>
        </p:spPr>
        <p:txBody>
          <a:bodyPr wrap="square"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9113909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927428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22552422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4442500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val="0"/>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19325927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868773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34368064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215428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5674142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37735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42596248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194536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38386843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329744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val="0"/>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31993828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814218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6868294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840104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6522711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900917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205793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602346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cxnSp>
        <p:nvCxnSpPr>
          <p:cNvPr id="27" name="BottomLineRight">
            <a:extLst>
              <a:ext uri="{FF2B5EF4-FFF2-40B4-BE49-F238E27FC236}">
                <a16:creationId xmlns:a16="http://schemas.microsoft.com/office/drawing/2014/main" id="{C7EF0021-7C64-4C3A-BB10-343D51B3F040}"/>
              </a:ext>
            </a:extLst>
          </p:cNvPr>
          <p:cNvCxnSpPr/>
          <p:nvPr>
            <p:custDataLst>
              <p:tags r:id="rId6"/>
            </p:custDataLst>
          </p:nvPr>
        </p:nvCxnSpPr>
        <p:spPr>
          <a:xfrm>
            <a:off x="9119861"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BottomLineLeft">
            <a:extLst>
              <a:ext uri="{FF2B5EF4-FFF2-40B4-BE49-F238E27FC236}">
                <a16:creationId xmlns:a16="http://schemas.microsoft.com/office/drawing/2014/main" id="{769848ED-A1D9-4D6F-AC16-5512562B47A0}"/>
              </a:ext>
            </a:extLst>
          </p:cNvPr>
          <p:cNvCxnSpPr/>
          <p:nvPr>
            <p:custDataLst>
              <p:tags r:id="rId7"/>
            </p:custDataLst>
          </p:nvPr>
        </p:nvCxnSpPr>
        <p:spPr>
          <a:xfrm>
            <a:off x="554736"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TopLineRight">
            <a:extLst>
              <a:ext uri="{FF2B5EF4-FFF2-40B4-BE49-F238E27FC236}">
                <a16:creationId xmlns:a16="http://schemas.microsoft.com/office/drawing/2014/main" id="{9DD5C457-8894-4C00-BE39-CE61754727F6}"/>
              </a:ext>
            </a:extLst>
          </p:cNvPr>
          <p:cNvCxnSpPr/>
          <p:nvPr userDrawn="1">
            <p:custDataLst>
              <p:tags r:id="rId8"/>
            </p:custDataLst>
          </p:nvPr>
        </p:nvCxnSpPr>
        <p:spPr>
          <a:xfrm>
            <a:off x="9119861"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TopLineLeft">
            <a:extLst>
              <a:ext uri="{FF2B5EF4-FFF2-40B4-BE49-F238E27FC236}">
                <a16:creationId xmlns:a16="http://schemas.microsoft.com/office/drawing/2014/main" id="{8B2884B5-93FA-4ECC-9065-3398231F02FC}"/>
              </a:ext>
            </a:extLst>
          </p:cNvPr>
          <p:cNvCxnSpPr/>
          <p:nvPr userDrawn="1">
            <p:custDataLst>
              <p:tags r:id="rId9"/>
            </p:custDataLst>
          </p:nvPr>
        </p:nvCxnSpPr>
        <p:spPr>
          <a:xfrm>
            <a:off x="554736"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5. Source" hidden="1">
            <a:extLst>
              <a:ext uri="{FF2B5EF4-FFF2-40B4-BE49-F238E27FC236}">
                <a16:creationId xmlns:a16="http://schemas.microsoft.com/office/drawing/2014/main" id="{F5E9C22A-A356-4521-A359-338A663DFEA2}"/>
              </a:ext>
            </a:extLst>
          </p:cNvPr>
          <p:cNvSpPr txBox="1"/>
          <p:nvPr userDrawn="1">
            <p:custDataLst>
              <p:tags r:id="rId10"/>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11"/>
            </p:custDataLst>
          </p:nvPr>
        </p:nvSpPr>
        <p:spPr>
          <a:xfrm>
            <a:off x="9119860" y="78768"/>
            <a:ext cx="2520451" cy="123111"/>
          </a:xfrm>
        </p:spPr>
        <p:txBody>
          <a:bodyPr wrap="square" anchor="ctr" anchorCtr="0">
            <a:spAutoFit/>
          </a:bodyPr>
          <a:lstStyle>
            <a:lvl1pPr algn="r">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12"/>
            </p:custDataLst>
          </p:nvPr>
        </p:nvSpPr>
        <p:spPr>
          <a:xfrm>
            <a:off x="554736" y="182372"/>
            <a:ext cx="7918704" cy="731520"/>
          </a:xfrm>
        </p:spPr>
        <p:txBody>
          <a:bodyPr/>
          <a:lstStyle/>
          <a:p>
            <a:r>
              <a:rPr lang="en-US"/>
              <a:t>Click to edit Master title style</a:t>
            </a:r>
            <a:endParaRPr lang="en-US" dirty="0"/>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13"/>
            </p:custDataLst>
          </p:nvPr>
        </p:nvSpPr>
        <p:spPr>
          <a:xfrm>
            <a:off x="554736" y="903861"/>
            <a:ext cx="7918704"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4708615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359222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7663058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448868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0897106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034941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41160709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324160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4620105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4210428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6922155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45979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117140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248629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0087948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422164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10505038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26226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a:lstStyle>
            <a:lvl1pPr rtl="0">
              <a:defRPr/>
            </a:lvl1pPr>
          </a:lstStyle>
          <a:p>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0906671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59311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5"/>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6"/>
            </p:custDataLst>
          </p:nvPr>
        </p:nvSpPr>
        <p:spPr>
          <a:xfrm>
            <a:off x="554736" y="903861"/>
            <a:ext cx="11082528" cy="276999"/>
          </a:xfrm>
        </p:spPr>
        <p:txBody>
          <a:bodyPr anchor="ctr" anchorCtr="0"/>
          <a:lstStyle/>
          <a:p>
            <a:r>
              <a:rPr lang="en-US" sz="1600"/>
              <a:t>Click to edit Master subtitle style</a:t>
            </a:r>
            <a:endParaRPr lang="en-US" sz="1600" dirty="0"/>
          </a:p>
        </p:txBody>
      </p:sp>
      <p:sp>
        <p:nvSpPr>
          <p:cNvPr id="11" name="Slide Number">
            <a:extLst>
              <a:ext uri="{FF2B5EF4-FFF2-40B4-BE49-F238E27FC236}">
                <a16:creationId xmlns:a16="http://schemas.microsoft.com/office/drawing/2014/main" id="{7342097B-E5DB-4D7C-96C8-D95820E5AE8D}"/>
              </a:ext>
            </a:extLst>
          </p:cNvPr>
          <p:cNvSpPr>
            <a:spLocks noChangeArrowheads="1"/>
          </p:cNvSpPr>
          <p:nvPr userDrawn="1">
            <p:custDataLst>
              <p:tags r:id="rId7"/>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550955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userDrawn="1">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A91FB312-B423-41B9-AEAA-2BE53183470B}"/>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9774993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659649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7BAA9238-1CA9-4227-A4AB-62723665C7A0}"/>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1" y="1"/>
            <a:ext cx="7818120"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solidFill>
                  <a:srgbClr val="7C827E"/>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solidFill>
                  <a:srgbClr val="7C827E"/>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rmAutofit/>
          </a:bodyPr>
          <a:lstStyle>
            <a:lvl1pPr>
              <a:defRPr lang="en-US" sz="4400" dirty="0">
                <a:solidFill>
                  <a:schemeClr val="accent2"/>
                </a:solidFill>
              </a:defRPr>
            </a:lvl1pPr>
          </a:lstStyle>
          <a:p>
            <a:pPr lvl="0"/>
            <a:r>
              <a:rPr lang="en-US"/>
              <a:t>Click to edit Master title style</a:t>
            </a:r>
            <a:endParaRPr lang="en-US" dirty="0"/>
          </a:p>
        </p:txBody>
      </p:sp>
      <p:pic>
        <p:nvPicPr>
          <p:cNvPr id="9" name="Picture 8">
            <a:extLst>
              <a:ext uri="{FF2B5EF4-FFF2-40B4-BE49-F238E27FC236}">
                <a16:creationId xmlns:a16="http://schemas.microsoft.com/office/drawing/2014/main" id="{9908B4EE-4F37-4C88-8C80-7BEF4BB91D36}"/>
              </a:ext>
            </a:extLst>
          </p:cNvPr>
          <p:cNvPicPr>
            <a:picLocks noChangeAspect="1"/>
          </p:cNvPicPr>
          <p:nvPr userDrawn="1"/>
        </p:nvPicPr>
        <p:blipFill>
          <a:blip r:embed="rId10" cstate="hqprint">
            <a:extLst>
              <a:ext uri="{28A0092B-C50C-407E-A947-70E740481C1C}">
                <a14:useLocalDpi xmlns:a14="http://schemas.microsoft.com/office/drawing/2010/main"/>
              </a:ext>
            </a:extLst>
          </a:blip>
          <a:srcRect/>
          <a:stretch/>
        </p:blipFill>
        <p:spPr>
          <a:xfrm>
            <a:off x="10461529" y="502510"/>
            <a:ext cx="1123567" cy="1164244"/>
          </a:xfrm>
          <a:prstGeom prst="rect">
            <a:avLst/>
          </a:prstGeom>
        </p:spPr>
      </p:pic>
      <p:sp>
        <p:nvSpPr>
          <p:cNvPr id="11" name="Rectangle 10">
            <a:extLst>
              <a:ext uri="{FF2B5EF4-FFF2-40B4-BE49-F238E27FC236}">
                <a16:creationId xmlns:a16="http://schemas.microsoft.com/office/drawing/2014/main" id="{CE6619B8-D843-43BB-A07B-8B9A088F8005}"/>
              </a:ext>
            </a:extLst>
          </p:cNvPr>
          <p:cNvSpPr/>
          <p:nvPr userDrawn="1"/>
        </p:nvSpPr>
        <p:spPr>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Tree>
    <p:extLst>
      <p:ext uri="{BB962C8B-B14F-4D97-AF65-F5344CB8AC3E}">
        <p14:creationId xmlns:p14="http://schemas.microsoft.com/office/powerpoint/2010/main" val="33474787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80454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825429"/>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p:spPr>
        <p:txBody>
          <a:bodyPr vert="horz" wrap="square" lIns="0" tIns="0" rIns="0" bIns="0" rtlCol="0" anchor="t" anchorCtr="0">
            <a:spAutoFit/>
          </a:bodyPr>
          <a:lstStyle>
            <a:lvl1pPr>
              <a:defRPr lang="en-US" dirty="0">
                <a:solidFill>
                  <a:schemeClr val="accent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5510448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81977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4612"/>
            <a:ext cx="11082528" cy="384721"/>
          </a:xfrm>
          <a:prstGeom prst="rect">
            <a:avLst/>
          </a:prstGeom>
        </p:spPr>
        <p:txBody>
          <a:bodyPr vert="horz" wrap="square" lIns="0" tIns="0" rIns="0" bIns="0" rtlCol="0" anchor="t" anchorCtr="0">
            <a:spAutoFit/>
          </a:bodyPr>
          <a:lstStyle>
            <a:lvl1pPr>
              <a:defRPr lang="en-US" dirty="0">
                <a:solidFill>
                  <a:schemeClr val="accent1"/>
                </a:solidFill>
              </a:defRPr>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2" name="1. On-page tracker">
            <a:extLst>
              <a:ext uri="{FF2B5EF4-FFF2-40B4-BE49-F238E27FC236}">
                <a16:creationId xmlns:a16="http://schemas.microsoft.com/office/drawing/2014/main" id="{8FFED81A-3B53-4CE1-B68B-8817BAEAD464}"/>
              </a:ext>
            </a:extLst>
          </p:cNvPr>
          <p:cNvSpPr>
            <a:spLocks noGrp="1"/>
          </p:cNvSpPr>
          <p:nvPr>
            <p:ph type="body" sz="quarter" idx="11" hasCustomPrompt="1"/>
            <p:custDataLst>
              <p:tags r:id="rId6"/>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2233305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4030647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12" name="Picture 11">
            <a:extLst>
              <a:ext uri="{FF2B5EF4-FFF2-40B4-BE49-F238E27FC236}">
                <a16:creationId xmlns:a16="http://schemas.microsoft.com/office/drawing/2014/main" id="{E88BC6EC-4E4B-476E-A5BB-512E2A6F7AB2}"/>
              </a:ext>
            </a:extLst>
          </p:cNvPr>
          <p:cNvPicPr>
            <a:picLocks noChangeAspect="1"/>
          </p:cNvPicPr>
          <p:nvPr userDrawn="1"/>
        </p:nvPicPr>
        <p:blipFill>
          <a:blip r:embed="rId8" cstate="hqprint">
            <a:extLst>
              <a:ext uri="{28A0092B-C50C-407E-A947-70E740481C1C}">
                <a14:useLocalDpi xmlns:a14="http://schemas.microsoft.com/office/drawing/2010/main"/>
              </a:ext>
            </a:extLst>
          </a:blip>
          <a:srcRect/>
          <a:stretch/>
        </p:blipFill>
        <p:spPr>
          <a:xfrm>
            <a:off x="10874461" y="6321287"/>
            <a:ext cx="321675" cy="333321"/>
          </a:xfrm>
          <a:prstGeom prst="rect">
            <a:avLst/>
          </a:prstGeom>
        </p:spPr>
      </p:pic>
      <p:sp>
        <p:nvSpPr>
          <p:cNvPr id="13" name="Rectangle 12">
            <a:extLst>
              <a:ext uri="{FF2B5EF4-FFF2-40B4-BE49-F238E27FC236}">
                <a16:creationId xmlns:a16="http://schemas.microsoft.com/office/drawing/2014/main" id="{2A796E61-E5A9-4A0B-ADB8-2E2EE5528B26}"/>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 name="1. On-page tracker">
            <a:extLst>
              <a:ext uri="{FF2B5EF4-FFF2-40B4-BE49-F238E27FC236}">
                <a16:creationId xmlns:a16="http://schemas.microsoft.com/office/drawing/2014/main" id="{2BAE276A-B5F0-45FF-AB1C-F1B20F04DB5A}"/>
              </a:ext>
            </a:extLst>
          </p:cNvPr>
          <p:cNvSpPr>
            <a:spLocks noGrp="1"/>
          </p:cNvSpPr>
          <p:nvPr>
            <p:ph type="body" sz="quarter" idx="11" hasCustomPrompt="1"/>
            <p:custDataLst>
              <p:tags r:id="rId4"/>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5844514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892988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pic>
        <p:nvPicPr>
          <p:cNvPr id="9" name="Picture 8">
            <a:extLst>
              <a:ext uri="{FF2B5EF4-FFF2-40B4-BE49-F238E27FC236}">
                <a16:creationId xmlns:a16="http://schemas.microsoft.com/office/drawing/2014/main" id="{9908B4EE-4F37-4C88-8C80-7BEF4BB91D36}"/>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4775649" y="2060848"/>
            <a:ext cx="2640703" cy="2736303"/>
          </a:xfrm>
          <a:prstGeom prst="rect">
            <a:avLst/>
          </a:prstGeom>
        </p:spPr>
      </p:pic>
      <p:sp>
        <p:nvSpPr>
          <p:cNvPr id="8" name="Rectangle 7">
            <a:extLst>
              <a:ext uri="{FF2B5EF4-FFF2-40B4-BE49-F238E27FC236}">
                <a16:creationId xmlns:a16="http://schemas.microsoft.com/office/drawing/2014/main" id="{BAD000AD-2854-4658-B739-8F1D9C206903}"/>
              </a:ext>
            </a:extLst>
          </p:cNvPr>
          <p:cNvSpPr/>
          <p:nvPr userDrawn="1"/>
        </p:nvSpPr>
        <p:spPr>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Tree>
    <p:extLst>
      <p:ext uri="{BB962C8B-B14F-4D97-AF65-F5344CB8AC3E}">
        <p14:creationId xmlns:p14="http://schemas.microsoft.com/office/powerpoint/2010/main" val="15566769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082029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7" name="1. On-page tracker">
            <a:extLst>
              <a:ext uri="{FF2B5EF4-FFF2-40B4-BE49-F238E27FC236}">
                <a16:creationId xmlns:a16="http://schemas.microsoft.com/office/drawing/2014/main" id="{113DFDDF-7DA2-4E92-8555-8B9DB1295FAA}"/>
              </a:ext>
            </a:extLst>
          </p:cNvPr>
          <p:cNvSpPr>
            <a:spLocks noGrp="1"/>
          </p:cNvSpPr>
          <p:nvPr>
            <p:ph type="body" sz="quarter" idx="16" hasCustomPrompt="1"/>
            <p:custDataLst>
              <p:tags r:id="rId6"/>
            </p:custDataLst>
          </p:nvPr>
        </p:nvSpPr>
        <p:spPr>
          <a:xfrm>
            <a:off x="7156704" y="89320"/>
            <a:ext cx="4480560" cy="123111"/>
          </a:xfrm>
        </p:spPr>
        <p:txBody>
          <a:bodyPr vert="horz" wrap="square" lIns="0" tIns="0" rIns="0" bIns="0" rtlCol="0" anchor="ctr" anchorCtr="0">
            <a:spAutoFit/>
          </a:bodyPr>
          <a:lstStyle>
            <a:lvl1pPr algn="r">
              <a:defRPr lang="en-US" sz="800" dirty="0"/>
            </a:lvl1pPr>
          </a:lstStyle>
          <a:p>
            <a:pPr lvl="0" algn="r"/>
            <a:r>
              <a:rPr lang="en-US" dirty="0"/>
              <a:t>Chapter › Topic</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Tree>
    <p:extLst>
      <p:ext uri="{BB962C8B-B14F-4D97-AF65-F5344CB8AC3E}">
        <p14:creationId xmlns:p14="http://schemas.microsoft.com/office/powerpoint/2010/main" val="27087236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_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42725381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pic>
        <p:nvPicPr>
          <p:cNvPr id="31" name="Picture 30">
            <a:extLst>
              <a:ext uri="{FF2B5EF4-FFF2-40B4-BE49-F238E27FC236}">
                <a16:creationId xmlns:a16="http://schemas.microsoft.com/office/drawing/2014/main" id="{96BDE2FF-A177-4297-A40E-1390606703D2}"/>
              </a:ext>
            </a:extLst>
          </p:cNvPr>
          <p:cNvPicPr>
            <a:picLocks/>
          </p:cNvPicPr>
          <p:nvPr userDrawn="1"/>
        </p:nvPicPr>
        <p:blipFill>
          <a:blip r:embed="rId12">
            <a:extLst>
              <a:ext uri="{28A0092B-C50C-407E-A947-70E740481C1C}">
                <a14:useLocalDpi xmlns:a14="http://schemas.microsoft.com/office/drawing/2010/main"/>
              </a:ext>
            </a:extLst>
          </a:blip>
          <a:stretch>
            <a:fillRect/>
          </a:stretch>
        </p:blipFill>
        <p:spPr>
          <a:xfrm>
            <a:off x="8781416" y="0"/>
            <a:ext cx="3410584" cy="6858000"/>
          </a:xfrm>
          <a:prstGeom prst="rect">
            <a:avLst/>
          </a:prstGeom>
        </p:spPr>
      </p:pic>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17" name="SlideLogoText" hidden="1">
            <a:extLst>
              <a:ext uri="{FF2B5EF4-FFF2-40B4-BE49-F238E27FC236}">
                <a16:creationId xmlns:a16="http://schemas.microsoft.com/office/drawing/2014/main" id="{609F85FD-B74A-4A4E-BFA9-7668DD6BCB90}"/>
              </a:ext>
            </a:extLst>
          </p:cNvPr>
          <p:cNvSpPr txBox="1"/>
          <p:nvPr userDrawn="1">
            <p:custDataLst>
              <p:tags r:id="rId3"/>
            </p:custDataLst>
          </p:nvPr>
        </p:nvSpPr>
        <p:spPr bwMode="black">
          <a:xfrm>
            <a:off x="10709936" y="6499381"/>
            <a:ext cx="64"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15" name="1. On-page tracker">
            <a:extLst>
              <a:ext uri="{FF2B5EF4-FFF2-40B4-BE49-F238E27FC236}">
                <a16:creationId xmlns:a16="http://schemas.microsoft.com/office/drawing/2014/main" id="{F21BA61F-F296-4F43-B86D-294B37367766}"/>
              </a:ext>
            </a:extLst>
          </p:cNvPr>
          <p:cNvSpPr>
            <a:spLocks noGrp="1"/>
          </p:cNvSpPr>
          <p:nvPr>
            <p:ph type="body" sz="quarter" idx="10" hasCustomPrompt="1"/>
            <p:custDataLst>
              <p:tags r:id="rId5"/>
            </p:custDataLst>
          </p:nvPr>
        </p:nvSpPr>
        <p:spPr>
          <a:xfrm>
            <a:off x="9072562" y="153357"/>
            <a:ext cx="2564701"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buClr>
                <a:srgbClr val="FFFFFF"/>
              </a:buClr>
              <a:defRPr lang="en-US" sz="800" b="0" dirty="0">
                <a:solidFill>
                  <a:srgbClr val="FFFFFF"/>
                </a:solidFill>
                <a:cs typeface="+mn-cs"/>
              </a:defRPr>
            </a:lvl1pPr>
          </a:lstStyle>
          <a:p>
            <a:pPr lvl="0">
              <a:buNone/>
            </a:pPr>
            <a:r>
              <a:rPr lang="en-US" dirty="0"/>
              <a:t>Add tracker</a:t>
            </a:r>
          </a:p>
        </p:txBody>
      </p:sp>
      <p:sp>
        <p:nvSpPr>
          <p:cNvPr id="16" name="3. Subtitle">
            <a:extLst>
              <a:ext uri="{FF2B5EF4-FFF2-40B4-BE49-F238E27FC236}">
                <a16:creationId xmlns:a16="http://schemas.microsoft.com/office/drawing/2014/main" id="{CBAFF552-05B8-43D5-A9C3-FF38518A697C}"/>
              </a:ext>
            </a:extLst>
          </p:cNvPr>
          <p:cNvSpPr>
            <a:spLocks noGrp="1"/>
          </p:cNvSpPr>
          <p:nvPr>
            <p:ph type="subTitle" idx="1"/>
            <p:custDataLst>
              <p:tags r:id="rId6"/>
            </p:custDataLst>
          </p:nvPr>
        </p:nvSpPr>
        <p:spPr>
          <a:xfrm>
            <a:off x="554736" y="825429"/>
            <a:ext cx="7918704"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buNone/>
            </a:pPr>
            <a:r>
              <a:rPr lang="en-US"/>
              <a:t>Click to edit Master subtitle style</a:t>
            </a:r>
            <a:endParaRPr lang="en-US" dirty="0"/>
          </a:p>
        </p:txBody>
      </p:sp>
      <p:sp>
        <p:nvSpPr>
          <p:cNvPr id="19" name="2. Slide Title">
            <a:extLst>
              <a:ext uri="{FF2B5EF4-FFF2-40B4-BE49-F238E27FC236}">
                <a16:creationId xmlns:a16="http://schemas.microsoft.com/office/drawing/2014/main" id="{85BA09E1-08D6-4348-A480-B8B2CBA2CCE3}"/>
              </a:ext>
            </a:extLst>
          </p:cNvPr>
          <p:cNvSpPr>
            <a:spLocks noGrp="1"/>
          </p:cNvSpPr>
          <p:nvPr>
            <p:ph type="title"/>
            <p:custDataLst>
              <p:tags r:id="rId7"/>
            </p:custDataLst>
          </p:nvPr>
        </p:nvSpPr>
        <p:spPr>
          <a:xfrm>
            <a:off x="554736" y="324612"/>
            <a:ext cx="7918704" cy="384721"/>
          </a:xfrm>
          <a:prstGeom prst="rect">
            <a:avLst/>
          </a:prstGeom>
        </p:spPr>
        <p:txBody>
          <a:bodyPr vert="horz" wrap="square" lIns="0" tIns="0" rIns="0" bIns="0" rtlCol="0" anchor="t" anchorCtr="0">
            <a:noAutofit/>
          </a:bodyPr>
          <a:lstStyle>
            <a:lvl1pPr>
              <a:defRPr lang="en-US" dirty="0">
                <a:solidFill>
                  <a:schemeClr val="accent1"/>
                </a:solidFill>
              </a:defRPr>
            </a:lvl1pPr>
          </a:lstStyle>
          <a:p>
            <a:pPr lvl="0"/>
            <a:r>
              <a:rPr lang="en-US" dirty="0"/>
              <a:t>Click to edit Master title style</a:t>
            </a:r>
          </a:p>
        </p:txBody>
      </p:sp>
      <p:sp>
        <p:nvSpPr>
          <p:cNvPr id="30" name="Slide Number">
            <a:extLst>
              <a:ext uri="{FF2B5EF4-FFF2-40B4-BE49-F238E27FC236}">
                <a16:creationId xmlns:a16="http://schemas.microsoft.com/office/drawing/2014/main" id="{9A61440C-B688-4703-9FF6-4D954792ACFF}"/>
              </a:ext>
            </a:extLst>
          </p:cNvPr>
          <p:cNvSpPr>
            <a:spLocks noChangeArrowheads="1"/>
          </p:cNvSpPr>
          <p:nvPr userDrawn="1">
            <p:custDataLst>
              <p:tags r:id="rId8"/>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pic>
        <p:nvPicPr>
          <p:cNvPr id="32" name="Picture 31">
            <a:extLst>
              <a:ext uri="{FF2B5EF4-FFF2-40B4-BE49-F238E27FC236}">
                <a16:creationId xmlns:a16="http://schemas.microsoft.com/office/drawing/2014/main" id="{7EF6E750-32D4-4AB8-A3A5-E0965ECAB6B9}"/>
              </a:ext>
            </a:extLst>
          </p:cNvPr>
          <p:cNvPicPr>
            <a:picLocks noChangeAspect="1"/>
          </p:cNvPicPr>
          <p:nvPr userDrawn="1"/>
        </p:nvPicPr>
        <p:blipFill>
          <a:blip r:embed="rId13" cstate="hq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
        <p:nvSpPr>
          <p:cNvPr id="33" name="Rectangle 32">
            <a:extLst>
              <a:ext uri="{FF2B5EF4-FFF2-40B4-BE49-F238E27FC236}">
                <a16:creationId xmlns:a16="http://schemas.microsoft.com/office/drawing/2014/main" id="{B37B1777-F903-4E23-9F67-39F24F522CD2}"/>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Tree>
    <p:extLst>
      <p:ext uri="{BB962C8B-B14F-4D97-AF65-F5344CB8AC3E}">
        <p14:creationId xmlns:p14="http://schemas.microsoft.com/office/powerpoint/2010/main" val="37256411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971110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35601759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822392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32998899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231424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3815495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sp>
        <p:nvSpPr>
          <p:cNvPr id="8" name="SlideLogoText">
            <a:extLst>
              <a:ext uri="{FF2B5EF4-FFF2-40B4-BE49-F238E27FC236}">
                <a16:creationId xmlns:a16="http://schemas.microsoft.com/office/drawing/2014/main" id="{92A63429-03F1-4595-BAE1-A5F5E74A0DF2}"/>
              </a:ext>
            </a:extLst>
          </p:cNvPr>
          <p:cNvSpPr txBox="1"/>
          <p:nvPr userDrawn="1">
            <p:custDataLst>
              <p:tags r:id="rId1"/>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9AEB01CB-E358-4EC5-960A-ABFC66CD5A21}"/>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863007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902134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31917630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333534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35111179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173857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15561621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423407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8160427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846855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3639113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120240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0625384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73956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4163931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676205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0127672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9711361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926610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798873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543346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2E4BA7-205B-4431-879A-B60A0FD6D20C}"/>
              </a:ext>
            </a:extLst>
          </p:cNvPr>
          <p:cNvGraphicFramePr>
            <a:graphicFrameLocks noChangeAspect="1"/>
          </p:cNvGraphicFramePr>
          <p:nvPr userDrawn="1">
            <p:custDataLst>
              <p:tags r:id="rId1"/>
            </p:custDataLst>
            <p:extLst>
              <p:ext uri="{D42A27DB-BD31-4B8C-83A1-F6EECF244321}">
                <p14:modId xmlns:p14="http://schemas.microsoft.com/office/powerpoint/2010/main" val="3877888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832E4BA7-205B-4431-879A-B60A0FD6D2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 name="Partnership">
            <a:extLst>
              <a:ext uri="{FF2B5EF4-FFF2-40B4-BE49-F238E27FC236}">
                <a16:creationId xmlns:a16="http://schemas.microsoft.com/office/drawing/2014/main" id="{7C3A32BD-483D-48A2-B0AF-7A5223571242}"/>
              </a:ext>
            </a:extLst>
          </p:cNvPr>
          <p:cNvPicPr>
            <a:picLocks noChangeAspect="1"/>
          </p:cNvPicPr>
          <p:nvPr userDrawn="1"/>
        </p:nvPicPr>
        <p:blipFill>
          <a:blip r:embed="rId7"/>
          <a:stretch>
            <a:fillRect/>
          </a:stretch>
        </p:blipFill>
        <p:spPr>
          <a:xfrm>
            <a:off x="0" y="0"/>
            <a:ext cx="12192000" cy="6858000"/>
          </a:xfrm>
          <a:prstGeom prst="rect">
            <a:avLst/>
          </a:prstGeom>
        </p:spPr>
      </p:pic>
      <p:grpSp>
        <p:nvGrpSpPr>
          <p:cNvPr id="13" name="LogoImage">
            <a:extLst>
              <a:ext uri="{FF2B5EF4-FFF2-40B4-BE49-F238E27FC236}">
                <a16:creationId xmlns:a16="http://schemas.microsoft.com/office/drawing/2014/main" id="{CC7EE236-F5C9-45E4-A938-FB794BCDD026}"/>
              </a:ext>
            </a:extLst>
          </p:cNvPr>
          <p:cNvGrpSpPr>
            <a:grpSpLocks noChangeAspect="1"/>
          </p:cNvGrpSpPr>
          <p:nvPr userDrawn="1">
            <p:custDataLst>
              <p:tags r:id="rId2"/>
            </p:custDataLst>
          </p:nvPr>
        </p:nvGrpSpPr>
        <p:grpSpPr bwMode="black">
          <a:xfrm>
            <a:off x="549271" y="481160"/>
            <a:ext cx="1893201" cy="585216"/>
            <a:chOff x="0" y="973"/>
            <a:chExt cx="7680" cy="2374"/>
          </a:xfrm>
        </p:grpSpPr>
        <p:sp>
          <p:nvSpPr>
            <p:cNvPr id="14" name="AutoShape 3">
              <a:extLst>
                <a:ext uri="{FF2B5EF4-FFF2-40B4-BE49-F238E27FC236}">
                  <a16:creationId xmlns:a16="http://schemas.microsoft.com/office/drawing/2014/main" id="{DD51008E-BD46-4558-BF00-CDD9F0CE18C6}"/>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Freeform 5">
              <a:extLst>
                <a:ext uri="{FF2B5EF4-FFF2-40B4-BE49-F238E27FC236}">
                  <a16:creationId xmlns:a16="http://schemas.microsoft.com/office/drawing/2014/main" id="{FC37904A-905D-4FD7-8DD4-604C419D9AB5}"/>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11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8" name="5. Source" hidden="1">
            <a:extLst>
              <a:ext uri="{FF2B5EF4-FFF2-40B4-BE49-F238E27FC236}">
                <a16:creationId xmlns:a16="http://schemas.microsoft.com/office/drawing/2014/main" id="{330AE89A-7771-4A6E-A02D-893DCB66C876}"/>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Tree>
    <p:extLst>
      <p:ext uri="{BB962C8B-B14F-4D97-AF65-F5344CB8AC3E}">
        <p14:creationId xmlns:p14="http://schemas.microsoft.com/office/powerpoint/2010/main" val="4664705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327163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5092942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122618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307961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050787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9319901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880504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8898102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867075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a:lstStyle>
            <a:lvl1pPr rtl="0">
              <a:defRPr/>
            </a:lvl1pPr>
          </a:lstStyle>
          <a:p>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4226281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356402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29775141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899287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37644595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660147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24784667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649839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31446670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139719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98895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BEFF58C-83CF-420F-BF45-F188AE9E7308}"/>
              </a:ext>
            </a:extLst>
          </p:cNvPr>
          <p:cNvGraphicFramePr>
            <a:graphicFrameLocks noChangeAspect="1"/>
          </p:cNvGraphicFramePr>
          <p:nvPr userDrawn="1">
            <p:custDataLst>
              <p:tags r:id="rId1"/>
            </p:custDataLst>
            <p:extLst>
              <p:ext uri="{D42A27DB-BD31-4B8C-83A1-F6EECF244321}">
                <p14:modId xmlns:p14="http://schemas.microsoft.com/office/powerpoint/2010/main" val="2319737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44" imgH="344" progId="TCLayout.ActiveDocument.1">
                  <p:embed/>
                </p:oleObj>
              </mc:Choice>
              <mc:Fallback>
                <p:oleObj name="think-cell Slide" r:id="rId11" imgW="344" imgH="344" progId="TCLayout.ActiveDocument.1">
                  <p:embed/>
                  <p:pic>
                    <p:nvPicPr>
                      <p:cNvPr id="3" name="Object 2" hidden="1">
                        <a:extLst>
                          <a:ext uri="{FF2B5EF4-FFF2-40B4-BE49-F238E27FC236}">
                            <a16:creationId xmlns:a16="http://schemas.microsoft.com/office/drawing/2014/main" id="{7BEFF58C-83CF-420F-BF45-F188AE9E730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BEC3B16-0840-4135-8BED-D45704C3559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grpSp>
        <p:nvGrpSpPr>
          <p:cNvPr id="16" name="LogoImage">
            <a:extLst>
              <a:ext uri="{FF2B5EF4-FFF2-40B4-BE49-F238E27FC236}">
                <a16:creationId xmlns:a16="http://schemas.microsoft.com/office/drawing/2014/main" id="{417D7FAF-35B8-4173-88FB-739B21C6DEBE}"/>
              </a:ext>
            </a:extLst>
          </p:cNvPr>
          <p:cNvGrpSpPr>
            <a:grpSpLocks noChangeAspect="1"/>
          </p:cNvGrpSpPr>
          <p:nvPr userDrawn="1">
            <p:custDataLst>
              <p:tags r:id="rId3"/>
            </p:custDataLst>
          </p:nvPr>
        </p:nvGrpSpPr>
        <p:grpSpPr bwMode="black">
          <a:xfrm>
            <a:off x="551942" y="481161"/>
            <a:ext cx="1893202" cy="585216"/>
            <a:chOff x="0" y="973"/>
            <a:chExt cx="7680" cy="2374"/>
          </a:xfrm>
        </p:grpSpPr>
        <p:sp>
          <p:nvSpPr>
            <p:cNvPr id="19" name="AutoShape 3">
              <a:extLst>
                <a:ext uri="{FF2B5EF4-FFF2-40B4-BE49-F238E27FC236}">
                  <a16:creationId xmlns:a16="http://schemas.microsoft.com/office/drawing/2014/main" id="{03DD3F3B-2548-4AA0-A5B1-E54401FEE8FF}"/>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0" name="Freeform 5">
              <a:extLst>
                <a:ext uri="{FF2B5EF4-FFF2-40B4-BE49-F238E27FC236}">
                  <a16:creationId xmlns:a16="http://schemas.microsoft.com/office/drawing/2014/main" id="{A5CEE8F7-DC61-4907-AA21-C799D61ED268}"/>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12" name="ClientLogo">
            <a:extLst>
              <a:ext uri="{FF2B5EF4-FFF2-40B4-BE49-F238E27FC236}">
                <a16:creationId xmlns:a16="http://schemas.microsoft.com/office/drawing/2014/main" id="{5A541723-8353-4CC2-AFDA-19C8B3B786BF}"/>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a:defRPr sz="1200">
                <a:solidFill>
                  <a:schemeClr val="tx1"/>
                </a:solidFill>
              </a:defRPr>
            </a:lvl1pPr>
          </a:lstStyle>
          <a:p>
            <a:r>
              <a:rPr lang="en-US" dirty="0"/>
              <a:t>Client logo goes here.</a:t>
            </a:r>
          </a:p>
        </p:txBody>
      </p:sp>
      <p:sp>
        <p:nvSpPr>
          <p:cNvPr id="13" name="Documenttype">
            <a:extLst>
              <a:ext uri="{FF2B5EF4-FFF2-40B4-BE49-F238E27FC236}">
                <a16:creationId xmlns:a16="http://schemas.microsoft.com/office/drawing/2014/main" id="{A8F38EAB-8863-4F94-ACD0-B6D27373BCC1}"/>
              </a:ext>
            </a:extLst>
          </p:cNvPr>
          <p:cNvSpPr>
            <a:spLocks noGrp="1"/>
          </p:cNvSpPr>
          <p:nvPr>
            <p:ph type="body" sz="quarter" idx="13" hasCustomPrompt="1"/>
            <p:custDataLst>
              <p:tags r:id="rId5"/>
            </p:custDataLst>
          </p:nvPr>
        </p:nvSpPr>
        <p:spPr>
          <a:xfrm>
            <a:off x="551942" y="4510168"/>
            <a:ext cx="6016752" cy="215444"/>
          </a:xfrm>
          <a:prstGeom prst="rect">
            <a:avLst/>
          </a:prstGeom>
        </p:spPr>
        <p:txBody>
          <a:bodyPr wrap="square">
            <a:noAutofit/>
          </a:bodyPr>
          <a:lstStyle>
            <a:lvl1pPr>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6C219131-971A-4BF6-8DFB-186691126F2C}"/>
              </a:ext>
            </a:extLst>
          </p:cNvPr>
          <p:cNvSpPr>
            <a:spLocks noGrp="1"/>
          </p:cNvSpPr>
          <p:nvPr>
            <p:ph type="subTitle" idx="1"/>
            <p:custDataLst>
              <p:tags r:id="rId6"/>
            </p:custDataLst>
          </p:nvPr>
        </p:nvSpPr>
        <p:spPr>
          <a:xfrm>
            <a:off x="551942" y="4092559"/>
            <a:ext cx="6016752" cy="307777"/>
          </a:xfrm>
          <a:prstGeom prst="rect">
            <a:avLst/>
          </a:prstGeom>
        </p:spPr>
        <p:txBody>
          <a:bodyPr wrap="square">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Title">
            <a:extLst>
              <a:ext uri="{FF2B5EF4-FFF2-40B4-BE49-F238E27FC236}">
                <a16:creationId xmlns:a16="http://schemas.microsoft.com/office/drawing/2014/main" id="{B280F3D7-8B5E-4751-907E-C1D9BEBFDCB8}"/>
              </a:ext>
            </a:extLst>
          </p:cNvPr>
          <p:cNvSpPr>
            <a:spLocks noGrp="1"/>
          </p:cNvSpPr>
          <p:nvPr>
            <p:ph type="title"/>
            <p:custDataLst>
              <p:tags r:id="rId7"/>
            </p:custDataLst>
          </p:nvPr>
        </p:nvSpPr>
        <p:spPr>
          <a:xfrm>
            <a:off x="551942" y="2049805"/>
            <a:ext cx="6016752" cy="1921708"/>
          </a:xfrm>
          <a:prstGeom prst="rect">
            <a:avLst/>
          </a:prstGeom>
        </p:spPr>
        <p:txBody>
          <a:bodyPr anchor="b">
            <a:normAutofit/>
          </a:bodyPr>
          <a:lstStyle>
            <a:lvl1pPr>
              <a:defRPr sz="4400" baseline="0">
                <a:ln w="6350" cap="flat">
                  <a:noFill/>
                  <a:miter lim="800000"/>
                </a:ln>
                <a:solidFill>
                  <a:schemeClr val="tx1"/>
                </a:solidFill>
              </a:defRPr>
            </a:lvl1pPr>
          </a:lstStyle>
          <a:p>
            <a:r>
              <a:rPr lang="en-US" dirty="0"/>
              <a:t>Click to edit Master title style</a:t>
            </a:r>
          </a:p>
        </p:txBody>
      </p:sp>
      <p:sp>
        <p:nvSpPr>
          <p:cNvPr id="25" name="Disclaimer-English (United States)">
            <a:extLst>
              <a:ext uri="{FF2B5EF4-FFF2-40B4-BE49-F238E27FC236}">
                <a16:creationId xmlns:a16="http://schemas.microsoft.com/office/drawing/2014/main" id="{365FDE2E-B4AC-48A0-8D5A-94F648AEA896}"/>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eaLnBrk="0" hangingPunct="0"/>
            <a:r>
              <a:rPr lang="en-US" sz="800" dirty="0">
                <a:solidFill>
                  <a:schemeClr val="tx1"/>
                </a:solidFill>
                <a:latin typeface="+mn-lt"/>
              </a:rPr>
              <a:t>CONFIDENTIAL AND PROPRIETARY</a:t>
            </a:r>
          </a:p>
          <a:p>
            <a:pPr defTabSz="804863"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pic>
        <p:nvPicPr>
          <p:cNvPr id="5" name="Partnership">
            <a:extLst>
              <a:ext uri="{FF2B5EF4-FFF2-40B4-BE49-F238E27FC236}">
                <a16:creationId xmlns:a16="http://schemas.microsoft.com/office/drawing/2014/main" id="{A8772CBB-049B-42D8-B10E-A3ABB7480EDA}"/>
              </a:ext>
            </a:extLst>
          </p:cNvPr>
          <p:cNvPicPr>
            <a:picLocks noChangeAspect="1"/>
          </p:cNvPicPr>
          <p:nvPr userDrawn="1"/>
        </p:nvPicPr>
        <p:blipFill>
          <a:blip r:embed="rId13"/>
          <a:stretch>
            <a:fillRect/>
          </a:stretch>
        </p:blipFill>
        <p:spPr>
          <a:xfrm>
            <a:off x="0" y="857"/>
            <a:ext cx="12192000" cy="6856286"/>
          </a:xfrm>
          <a:prstGeom prst="rect">
            <a:avLst/>
          </a:prstGeom>
        </p:spPr>
      </p:pic>
    </p:spTree>
    <p:extLst>
      <p:ext uri="{BB962C8B-B14F-4D97-AF65-F5344CB8AC3E}">
        <p14:creationId xmlns:p14="http://schemas.microsoft.com/office/powerpoint/2010/main" val="26885933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4221940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2827710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992986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32628768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4252621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0913034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044409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9002310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191395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5349085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514597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4523884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345221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1638488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138016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8248663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074924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6155211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656597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432978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3530856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2" name="2. Slide Title">
            <a:extLst>
              <a:ext uri="{FF2B5EF4-FFF2-40B4-BE49-F238E27FC236}">
                <a16:creationId xmlns:a16="http://schemas.microsoft.com/office/drawing/2014/main" id="{0BDEB94E-58BF-43E2-8FF2-DCDA24AD4E9D}"/>
              </a:ext>
            </a:extLst>
          </p:cNvPr>
          <p:cNvSpPr>
            <a:spLocks noGrp="1"/>
          </p:cNvSpPr>
          <p:nvPr>
            <p:ph type="title"/>
            <p:custDataLst>
              <p:tags r:id="rId5"/>
            </p:custDataLst>
          </p:nvPr>
        </p:nvSpPr>
        <p:spPr>
          <a:xfrm>
            <a:off x="554736" y="18237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A865C2CC-D12C-4517-9906-7CCD161322EB}"/>
              </a:ext>
            </a:extLst>
          </p:cNvPr>
          <p:cNvSpPr>
            <a:spLocks noGrp="1"/>
          </p:cNvSpPr>
          <p:nvPr>
            <p:ph type="subTitle" idx="1"/>
            <p:custDataLst>
              <p:tags r:id="rId6"/>
            </p:custDataLst>
          </p:nvPr>
        </p:nvSpPr>
        <p:spPr>
          <a:xfrm>
            <a:off x="554736" y="903861"/>
            <a:ext cx="11082528" cy="276999"/>
          </a:xfrm>
        </p:spPr>
        <p:txBody>
          <a:bodyPr anchor="ctr" anchorCtr="0"/>
          <a:lstStyle/>
          <a:p>
            <a:r>
              <a:rPr lang="en-US" sz="1600" dirty="0"/>
              <a:t>Click to edit Master subtitle style</a:t>
            </a:r>
          </a:p>
        </p:txBody>
      </p:sp>
      <p:sp>
        <p:nvSpPr>
          <p:cNvPr id="17" name="1. On-page tracker">
            <a:extLst>
              <a:ext uri="{FF2B5EF4-FFF2-40B4-BE49-F238E27FC236}">
                <a16:creationId xmlns:a16="http://schemas.microsoft.com/office/drawing/2014/main" id="{FE52895E-A8CE-4207-AC48-2296C3D01401}"/>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8545150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685007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981663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44152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8471487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9761374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19561974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45092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a:lstStyle>
            <a:lvl1pPr rtl="0">
              <a:defRPr/>
            </a:lvl1pPr>
          </a:lstStyle>
          <a:p>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35398440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083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6905468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4166155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chemeClr val="bg2"/>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324612"/>
            <a:ext cx="7918704" cy="384721"/>
          </a:xfrm>
        </p:spPr>
        <p:txBody>
          <a:bodyPr vert="horz">
            <a:spAutoFit/>
          </a:bodyPr>
          <a:lstStyle>
            <a:lvl1pPr rtl="0">
              <a:defRPr>
                <a:solidFill>
                  <a:schemeClr val="bg1"/>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bg2"/>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7A4B4606-85E2-4ED5-9905-99B0D08DB85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42201887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52432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17926738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764928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22326601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309907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27998472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6459176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30170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861774"/>
          </a:xfrm>
          <a:prstGeom prst="rect">
            <a:avLst/>
          </a:prstGeom>
        </p:spPr>
        <p:txBody>
          <a:bodyPr anchor="t">
            <a:noAutofit/>
          </a:bodyPr>
          <a:lstStyle>
            <a:lvl1pPr>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74A6D15-9D93-480F-A207-CA245151AE26}"/>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86FA29AF-027A-4D55-B276-E2DD256DB988}"/>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9219664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304646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18438786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192806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25567281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349368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954345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442768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3272889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1242173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844180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616640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222248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890998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5515956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702354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3099719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403574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8363950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394429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248871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8CFBA6B2-A084-4532-80C0-2629A5553A76}"/>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93728AF3-A71A-4C7A-97DE-605BB9E1802D}"/>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5282945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907864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934507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865233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1735753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727852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26044915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115098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14340893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10906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19330377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383201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41569250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57099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15378233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953640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26484043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99097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25674757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956950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05516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0A466E0-AD73-4F3A-9B78-5C1BB1238B16}"/>
              </a:ext>
            </a:extLst>
          </p:cNvPr>
          <p:cNvGraphicFramePr>
            <a:graphicFrameLocks noChangeAspect="1"/>
          </p:cNvGraphicFramePr>
          <p:nvPr userDrawn="1">
            <p:custDataLst>
              <p:tags r:id="rId1"/>
            </p:custDataLst>
            <p:extLst>
              <p:ext uri="{D42A27DB-BD31-4B8C-83A1-F6EECF244321}">
                <p14:modId xmlns:p14="http://schemas.microsoft.com/office/powerpoint/2010/main" val="181429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73" imgH="476" progId="TCLayout.ActiveDocument.1">
                  <p:embed/>
                </p:oleObj>
              </mc:Choice>
              <mc:Fallback>
                <p:oleObj name="think-cell Slide" r:id="rId8" imgW="473" imgH="476" progId="TCLayout.ActiveDocument.1">
                  <p:embed/>
                  <p:pic>
                    <p:nvPicPr>
                      <p:cNvPr id="3" name="Object 2" hidden="1">
                        <a:extLst>
                          <a:ext uri="{FF2B5EF4-FFF2-40B4-BE49-F238E27FC236}">
                            <a16:creationId xmlns:a16="http://schemas.microsoft.com/office/drawing/2014/main" id="{70A466E0-AD73-4F3A-9B78-5C1BB1238B1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2DFA4F-F49F-468D-B19A-F0D9ACACF902}"/>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9AC4B822-CA6B-4F05-8715-F74C6D5D34B1}"/>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54D7CBA4-82F6-465D-A903-99498223AB1A}"/>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7750153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833244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8379827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746503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1492765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768476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6363823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973916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7516366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999363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7690197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113297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6132815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318252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3470762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19107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854945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2172112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668931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272697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927428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608224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5A42E5-8A95-48CC-91A7-EC09BEF8D283}"/>
              </a:ext>
            </a:extLst>
          </p:cNvPr>
          <p:cNvGraphicFramePr>
            <a:graphicFrameLocks noChangeAspect="1"/>
          </p:cNvGraphicFramePr>
          <p:nvPr userDrawn="1">
            <p:custDataLst>
              <p:tags r:id="rId1"/>
            </p:custDataLst>
            <p:extLst>
              <p:ext uri="{D42A27DB-BD31-4B8C-83A1-F6EECF244321}">
                <p14:modId xmlns:p14="http://schemas.microsoft.com/office/powerpoint/2010/main" val="4181396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965A42E5-8A95-48CC-91A7-EC09BEF8D2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96343A1-B4C8-41A2-9540-F666771DD092}"/>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92841"/>
            <a:ext cx="9180576" cy="486608"/>
          </a:xfrm>
          <a:prstGeom prst="rect">
            <a:avLst/>
          </a:prstGeom>
        </p:spPr>
        <p:txBody>
          <a:bodyPr>
            <a:spAutoFit/>
          </a:bodyPr>
          <a:lstStyle>
            <a:lvl1pPr>
              <a:lnSpc>
                <a:spcPct val="93000"/>
              </a:lnSpc>
              <a:defRPr sz="3400"/>
            </a:lvl1pPr>
          </a:lstStyle>
          <a:p>
            <a:r>
              <a:rPr lang="en-US" dirty="0"/>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76999"/>
          </a:xfrm>
        </p:spPr>
        <p:txBody>
          <a:bodyPr wrap="square">
            <a:noAutofit/>
          </a:bodyPr>
          <a:lstStyle>
            <a:lvl1pPr marL="0" indent="0" algn="l">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8" name="Slide Number">
            <a:extLst>
              <a:ext uri="{FF2B5EF4-FFF2-40B4-BE49-F238E27FC236}">
                <a16:creationId xmlns:a16="http://schemas.microsoft.com/office/drawing/2014/main" id="{9A085514-D1F6-4D77-A23F-C5C66C21AB2E}"/>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3" name="1. On-page tracker">
            <a:extLst>
              <a:ext uri="{FF2B5EF4-FFF2-40B4-BE49-F238E27FC236}">
                <a16:creationId xmlns:a16="http://schemas.microsoft.com/office/drawing/2014/main" id="{F4C99502-105F-4A25-9FB4-3478945E9EF7}"/>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3126788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1_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2672296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27" name="BottomLineRight">
            <a:extLst>
              <a:ext uri="{FF2B5EF4-FFF2-40B4-BE49-F238E27FC236}">
                <a16:creationId xmlns:a16="http://schemas.microsoft.com/office/drawing/2014/main" id="{C7EF0021-7C64-4C3A-BB10-343D51B3F040}"/>
              </a:ext>
            </a:extLst>
          </p:cNvPr>
          <p:cNvCxnSpPr/>
          <p:nvPr>
            <p:custDataLst>
              <p:tags r:id="rId6"/>
            </p:custDataLst>
          </p:nvPr>
        </p:nvCxnSpPr>
        <p:spPr>
          <a:xfrm>
            <a:off x="9119861"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BottomLineLeft">
            <a:extLst>
              <a:ext uri="{FF2B5EF4-FFF2-40B4-BE49-F238E27FC236}">
                <a16:creationId xmlns:a16="http://schemas.microsoft.com/office/drawing/2014/main" id="{769848ED-A1D9-4D6F-AC16-5512562B47A0}"/>
              </a:ext>
            </a:extLst>
          </p:cNvPr>
          <p:cNvCxnSpPr/>
          <p:nvPr>
            <p:custDataLst>
              <p:tags r:id="rId7"/>
            </p:custDataLst>
          </p:nvPr>
        </p:nvCxnSpPr>
        <p:spPr>
          <a:xfrm>
            <a:off x="554736"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TopLineRight">
            <a:extLst>
              <a:ext uri="{FF2B5EF4-FFF2-40B4-BE49-F238E27FC236}">
                <a16:creationId xmlns:a16="http://schemas.microsoft.com/office/drawing/2014/main" id="{9DD5C457-8894-4C00-BE39-CE61754727F6}"/>
              </a:ext>
            </a:extLst>
          </p:cNvPr>
          <p:cNvCxnSpPr/>
          <p:nvPr userDrawn="1">
            <p:custDataLst>
              <p:tags r:id="rId8"/>
            </p:custDataLst>
          </p:nvPr>
        </p:nvCxnSpPr>
        <p:spPr>
          <a:xfrm>
            <a:off x="9119861"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TopLineLeft">
            <a:extLst>
              <a:ext uri="{FF2B5EF4-FFF2-40B4-BE49-F238E27FC236}">
                <a16:creationId xmlns:a16="http://schemas.microsoft.com/office/drawing/2014/main" id="{8B2884B5-93FA-4ECC-9065-3398231F02FC}"/>
              </a:ext>
            </a:extLst>
          </p:cNvPr>
          <p:cNvCxnSpPr/>
          <p:nvPr userDrawn="1">
            <p:custDataLst>
              <p:tags r:id="rId9"/>
            </p:custDataLst>
          </p:nvPr>
        </p:nvCxnSpPr>
        <p:spPr>
          <a:xfrm>
            <a:off x="554736"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1" name="1. On-page tracker">
            <a:extLst>
              <a:ext uri="{FF2B5EF4-FFF2-40B4-BE49-F238E27FC236}">
                <a16:creationId xmlns:a16="http://schemas.microsoft.com/office/drawing/2014/main" id="{B1862427-C153-460B-92AE-3FA75E6B880B}"/>
              </a:ext>
            </a:extLst>
          </p:cNvPr>
          <p:cNvSpPr>
            <a:spLocks noGrp="1"/>
          </p:cNvSpPr>
          <p:nvPr>
            <p:ph type="body" sz="quarter" idx="16" hasCustomPrompt="1"/>
            <p:custDataLst>
              <p:tags r:id="rId10"/>
            </p:custDataLst>
          </p:nvPr>
        </p:nvSpPr>
        <p:spPr>
          <a:xfrm>
            <a:off x="9119860" y="89320"/>
            <a:ext cx="2520451" cy="123111"/>
          </a:xfrm>
        </p:spPr>
        <p:txBody>
          <a:bodyPr vert="horz" wrap="square" lIns="0" tIns="0" rIns="0" bIns="0" rtlCol="0" anchor="ctr" anchorCtr="0">
            <a:spAutoFit/>
          </a:bodyPr>
          <a:lstStyle>
            <a:lvl1pPr algn="r">
              <a:defRPr lang="en-US" sz="800" dirty="0"/>
            </a:lvl1pPr>
          </a:lstStyle>
          <a:p>
            <a:pPr lvl="0" algn="r"/>
            <a:r>
              <a:rPr lang="en-US" dirty="0"/>
              <a:t>Chapter › Topic</a:t>
            </a: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11"/>
            </p:custDataLst>
          </p:nvPr>
        </p:nvSpPr>
        <p:spPr>
          <a:xfrm>
            <a:off x="554736" y="172212"/>
            <a:ext cx="7918704" cy="731520"/>
          </a:xfrm>
        </p:spPr>
        <p:txBody>
          <a:body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12"/>
            </p:custDataLst>
          </p:nvPr>
        </p:nvSpPr>
        <p:spPr>
          <a:xfrm>
            <a:off x="554736" y="884725"/>
            <a:ext cx="7918704" cy="297181"/>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1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Tree>
    <p:extLst>
      <p:ext uri="{BB962C8B-B14F-4D97-AF65-F5344CB8AC3E}">
        <p14:creationId xmlns:p14="http://schemas.microsoft.com/office/powerpoint/2010/main" val="36212223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623475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18075425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726301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20227906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61030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19176826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0280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31847791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611020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3252098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4644364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24533846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413495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5195140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949958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3443966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610217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105472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1730138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F2AED7-361B-4221-9AF6-77A108DA0C2B}"/>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bg2"/>
              </a:solidFill>
              <a:latin typeface="Arial" panose="020B0604020202020204" pitchFamily="34" charset="0"/>
            </a:endParaRPr>
          </a:p>
        </p:txBody>
      </p:sp>
      <p:sp>
        <p:nvSpPr>
          <p:cNvPr id="16" name="SlideLogoText">
            <a:extLst>
              <a:ext uri="{FF2B5EF4-FFF2-40B4-BE49-F238E27FC236}">
                <a16:creationId xmlns:a16="http://schemas.microsoft.com/office/drawing/2014/main" id="{7D03BAA3-96F1-4B7C-895E-B9B8CFDDA50B}"/>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3" name="BottomLineLeft">
            <a:extLst>
              <a:ext uri="{FF2B5EF4-FFF2-40B4-BE49-F238E27FC236}">
                <a16:creationId xmlns:a16="http://schemas.microsoft.com/office/drawing/2014/main" id="{860F551B-05D0-4883-89B6-6CE418F81F78}"/>
              </a:ext>
            </a:extLst>
          </p:cNvPr>
          <p:cNvCxnSpPr/>
          <p:nvPr userDrawn="1">
            <p:custDataLst>
              <p:tags r:id="rId6"/>
            </p:custDataLst>
          </p:nvPr>
        </p:nvCxnSpPr>
        <p:spPr>
          <a:xfrm>
            <a:off x="554736" y="6453769"/>
            <a:ext cx="2514600"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BottomLineRight">
            <a:extLst>
              <a:ext uri="{FF2B5EF4-FFF2-40B4-BE49-F238E27FC236}">
                <a16:creationId xmlns:a16="http://schemas.microsoft.com/office/drawing/2014/main" id="{C2A81BD2-BB6D-46F4-A26E-5D243E24DDD3}"/>
              </a:ext>
            </a:extLst>
          </p:cNvPr>
          <p:cNvCxnSpPr/>
          <p:nvPr userDrawn="1">
            <p:custDataLst>
              <p:tags r:id="rId7"/>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8"/>
            </p:custDataLst>
          </p:nvPr>
        </p:nvCxnSpPr>
        <p:spPr>
          <a:xfrm>
            <a:off x="3715757"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9"/>
            </p:custDataLst>
          </p:nvPr>
        </p:nvCxnSpPr>
        <p:spPr>
          <a:xfrm>
            <a:off x="554736" y="1181906"/>
            <a:ext cx="2514600"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10"/>
            </p:custDataLst>
          </p:nvPr>
        </p:nvSpPr>
        <p:spPr>
          <a:xfrm>
            <a:off x="554736" y="2744369"/>
            <a:ext cx="2514600" cy="769441"/>
          </a:xfrm>
        </p:spPr>
        <p:txBody>
          <a:bodyPr vert="horz" anchor="b">
            <a:noAutofit/>
          </a:bodyPr>
          <a:lstStyle>
            <a:lvl1pPr>
              <a:defRPr>
                <a:solidFill>
                  <a:schemeClr val="tx2"/>
                </a:solidFill>
              </a:defRPr>
            </a:lvl1pPr>
          </a:lstStyle>
          <a:p>
            <a:r>
              <a:rPr lang="en-US" dirty="0"/>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11"/>
            </p:custDataLst>
          </p:nvPr>
        </p:nvSpPr>
        <p:spPr>
          <a:xfrm>
            <a:off x="554736" y="3659644"/>
            <a:ext cx="2514600" cy="492443"/>
          </a:xfrm>
        </p:spPr>
        <p:txBody>
          <a:bodyPr wrap="square">
            <a:spAutoFit/>
          </a:bodyPr>
          <a:lstStyle>
            <a:lvl1pPr marL="0" indent="0" algn="l">
              <a:buNone/>
              <a:defRPr sz="1600" b="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1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5" name="1. On-page tracker">
            <a:extLst>
              <a:ext uri="{FF2B5EF4-FFF2-40B4-BE49-F238E27FC236}">
                <a16:creationId xmlns:a16="http://schemas.microsoft.com/office/drawing/2014/main" id="{3DF66089-C2CC-4E6A-A7ED-0B333FCF2C47}"/>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9438077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4126597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9257334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802986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4598943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978663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40663430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773993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9657274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577811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7049198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602086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818251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954369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2119807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579115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4075281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177503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39132088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694552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886964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56520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4" name="Object 3" hidden="1">
                        <a:extLst>
                          <a:ext uri="{FF2B5EF4-FFF2-40B4-BE49-F238E27FC236}">
                            <a16:creationId xmlns:a16="http://schemas.microsoft.com/office/drawing/2014/main" id="{D6AD2A36-39D2-411F-97A0-A924098965A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67A342-8C8E-4A76-A2F2-1541645630A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bg2"/>
              </a:solidFill>
              <a:latin typeface="Arial" panose="020B0604020202020204" pitchFamily="34" charset="0"/>
            </a:endParaRPr>
          </a:p>
        </p:txBody>
      </p:sp>
      <p:sp>
        <p:nvSpPr>
          <p:cNvPr id="16" name="SlideLogoText">
            <a:extLst>
              <a:ext uri="{FF2B5EF4-FFF2-40B4-BE49-F238E27FC236}">
                <a16:creationId xmlns:a16="http://schemas.microsoft.com/office/drawing/2014/main" id="{2D4C39DE-34D3-430B-A68C-3662DBF9F427}"/>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6"/>
            </p:custDataLst>
          </p:nvPr>
        </p:nvCxnSpPr>
        <p:spPr>
          <a:xfrm>
            <a:off x="4671219"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860F551B-05D0-4883-89B6-6CE418F81F78}"/>
              </a:ext>
            </a:extLst>
          </p:cNvPr>
          <p:cNvCxnSpPr/>
          <p:nvPr userDrawn="1">
            <p:custDataLst>
              <p:tags r:id="rId7"/>
            </p:custDataLst>
          </p:nvPr>
        </p:nvCxnSpPr>
        <p:spPr>
          <a:xfrm>
            <a:off x="554736" y="6453769"/>
            <a:ext cx="34655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8"/>
            </p:custDataLst>
          </p:nvPr>
        </p:nvCxnSpPr>
        <p:spPr>
          <a:xfrm>
            <a:off x="4671219"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9"/>
            </p:custDataLst>
          </p:nvPr>
        </p:nvCxnSpPr>
        <p:spPr>
          <a:xfrm>
            <a:off x="554736" y="1181906"/>
            <a:ext cx="34655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10"/>
            </p:custDataLst>
          </p:nvPr>
        </p:nvSpPr>
        <p:spPr>
          <a:xfrm>
            <a:off x="554736" y="2744369"/>
            <a:ext cx="3465576" cy="769441"/>
          </a:xfrm>
          <a:prstGeom prst="rect">
            <a:avLst/>
          </a:prstGeom>
        </p:spPr>
        <p:txBody>
          <a:bodyPr vert="horz" wrap="square" anchor="b">
            <a:noAutofit/>
          </a:bodyPr>
          <a:lstStyle>
            <a:lvl1pPr algn="l">
              <a:defRPr>
                <a:solidFill>
                  <a:schemeClr val="tx2"/>
                </a:solidFill>
              </a:defRPr>
            </a:lvl1pPr>
          </a:lstStyle>
          <a:p>
            <a:r>
              <a:rPr lang="en-US" dirty="0"/>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11"/>
            </p:custDataLst>
          </p:nvPr>
        </p:nvSpPr>
        <p:spPr>
          <a:xfrm>
            <a:off x="554735" y="3659644"/>
            <a:ext cx="3465575" cy="246221"/>
          </a:xfrm>
        </p:spPr>
        <p:txBody>
          <a:bodyPr wrap="square">
            <a:spAutoFit/>
          </a:bodyPr>
          <a:lstStyle>
            <a:lvl1pPr marL="0" indent="0" algn="l">
              <a:buNone/>
              <a:defRPr sz="1600" b="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1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9" name="1. On-page tracker">
            <a:extLst>
              <a:ext uri="{FF2B5EF4-FFF2-40B4-BE49-F238E27FC236}">
                <a16:creationId xmlns:a16="http://schemas.microsoft.com/office/drawing/2014/main" id="{EDC5E9D8-BFBA-409D-B6E5-65A580E73B61}"/>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1287880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343279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13206473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0345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36554003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138694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23669177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782225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27899231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867397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9807195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136891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8402956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1017248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0385650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884695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4532618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241044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1184575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461985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4625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5793B5E-3475-4FCD-8164-7A168B5C1B4B}"/>
              </a:ext>
            </a:extLst>
          </p:cNvPr>
          <p:cNvGraphicFramePr>
            <a:graphicFrameLocks noChangeAspect="1"/>
          </p:cNvGraphicFramePr>
          <p:nvPr userDrawn="1">
            <p:custDataLst>
              <p:tags r:id="rId1"/>
            </p:custDataLst>
            <p:extLst>
              <p:ext uri="{D42A27DB-BD31-4B8C-83A1-F6EECF244321}">
                <p14:modId xmlns:p14="http://schemas.microsoft.com/office/powerpoint/2010/main" val="3844392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3" progId="TCLayout.ActiveDocument.1">
                  <p:embed/>
                </p:oleObj>
              </mc:Choice>
              <mc:Fallback>
                <p:oleObj name="think-cell Slide" r:id="rId15" imgW="473" imgH="473" progId="TCLayout.ActiveDocument.1">
                  <p:embed/>
                  <p:pic>
                    <p:nvPicPr>
                      <p:cNvPr id="3" name="Object 2" hidden="1">
                        <a:extLst>
                          <a:ext uri="{FF2B5EF4-FFF2-40B4-BE49-F238E27FC236}">
                            <a16:creationId xmlns:a16="http://schemas.microsoft.com/office/drawing/2014/main" id="{65793B5E-3475-4FCD-8164-7A168B5C1B4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89D8F9-1075-4B52-8375-8D4A2673D84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6"/>
            </p:custDataLst>
          </p:nvPr>
        </p:nvCxnSpPr>
        <p:spPr>
          <a:xfrm>
            <a:off x="6573171"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7"/>
            </p:custDataLst>
          </p:nvPr>
        </p:nvCxnSpPr>
        <p:spPr>
          <a:xfrm>
            <a:off x="554736" y="6453769"/>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8"/>
            </p:custDataLst>
          </p:nvPr>
        </p:nvCxnSpPr>
        <p:spPr>
          <a:xfrm>
            <a:off x="6573171"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9"/>
            </p:custDataLst>
          </p:nvPr>
        </p:nvCxnSpPr>
        <p:spPr>
          <a:xfrm>
            <a:off x="554736" y="1181906"/>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10"/>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1" name="2. Slide Title">
            <a:extLst>
              <a:ext uri="{FF2B5EF4-FFF2-40B4-BE49-F238E27FC236}">
                <a16:creationId xmlns:a16="http://schemas.microsoft.com/office/drawing/2014/main" id="{DF67D7DC-1A5A-4301-93C0-59BCC9FE6A85}"/>
              </a:ext>
            </a:extLst>
          </p:cNvPr>
          <p:cNvSpPr>
            <a:spLocks noGrp="1"/>
          </p:cNvSpPr>
          <p:nvPr>
            <p:ph type="title"/>
            <p:custDataLst>
              <p:tags r:id="rId11"/>
            </p:custDataLst>
          </p:nvPr>
        </p:nvSpPr>
        <p:spPr>
          <a:xfrm>
            <a:off x="554736" y="182372"/>
            <a:ext cx="5065776" cy="731520"/>
          </a:xfrm>
        </p:spPr>
        <p:txBody>
          <a:bodyPr vert="horz"/>
          <a:lstStyle>
            <a:lvl1pPr>
              <a:defRPr>
                <a:solidFill>
                  <a:schemeClr val="tx2"/>
                </a:solidFill>
              </a:defRPr>
            </a:lvl1pPr>
          </a:lstStyle>
          <a:p>
            <a:r>
              <a:rPr lang="en-US" dirty="0"/>
              <a:t>Click to edit Master title style</a:t>
            </a:r>
          </a:p>
        </p:txBody>
      </p:sp>
      <p:sp>
        <p:nvSpPr>
          <p:cNvPr id="23" name="3. Subtitle">
            <a:extLst>
              <a:ext uri="{FF2B5EF4-FFF2-40B4-BE49-F238E27FC236}">
                <a16:creationId xmlns:a16="http://schemas.microsoft.com/office/drawing/2014/main" id="{08590DB3-FFB4-489D-B120-ADFDC12014DE}"/>
              </a:ext>
            </a:extLst>
          </p:cNvPr>
          <p:cNvSpPr>
            <a:spLocks noGrp="1"/>
          </p:cNvSpPr>
          <p:nvPr>
            <p:ph type="subTitle" idx="1"/>
            <p:custDataLst>
              <p:tags r:id="rId12"/>
            </p:custDataLst>
          </p:nvPr>
        </p:nvSpPr>
        <p:spPr>
          <a:xfrm>
            <a:off x="554736" y="903861"/>
            <a:ext cx="5065776" cy="276999"/>
          </a:xfrm>
        </p:spPr>
        <p:txBody>
          <a:bodyPr anchor="ctr" anchorCtr="0"/>
          <a:lstStyle>
            <a:lvl1pPr>
              <a:defRPr>
                <a:solidFill>
                  <a:schemeClr val="tx2"/>
                </a:solidFill>
              </a:defRPr>
            </a:lvl1pPr>
          </a:lstStyle>
          <a:p>
            <a:r>
              <a:rPr lang="en-US" sz="1600" dirty="0"/>
              <a:t>Click to edit Master subtitle style</a:t>
            </a:r>
          </a:p>
        </p:txBody>
      </p:sp>
      <p:sp>
        <p:nvSpPr>
          <p:cNvPr id="24" name="1. On-page tracker">
            <a:extLst>
              <a:ext uri="{FF2B5EF4-FFF2-40B4-BE49-F238E27FC236}">
                <a16:creationId xmlns:a16="http://schemas.microsoft.com/office/drawing/2014/main" id="{CC3A7643-6C17-4DEC-88AD-F79B0F2E7A18}"/>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22471934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869817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19874283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068142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5147509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258950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550277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526194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6123522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497773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22990120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2222521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chemeClr val="bg2"/>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324612"/>
            <a:ext cx="7918704" cy="384721"/>
          </a:xfrm>
        </p:spPr>
        <p:txBody>
          <a:bodyPr vert="horz">
            <a:spAutoFit/>
          </a:bodyPr>
          <a:lstStyle>
            <a:lvl1pPr rtl="0">
              <a:defRPr>
                <a:solidFill>
                  <a:schemeClr val="bg1"/>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bg2"/>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7A4B4606-85E2-4ED5-9905-99B0D08DB85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34314426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375677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10373993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646855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29271340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75126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1302819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9632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2145725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689947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7F893DE-55B2-4BF3-87B6-545011BEFD97}"/>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p:nvPr userDrawn="1">
            <p:custDataLst>
              <p:tags r:id="rId6"/>
            </p:custDataLst>
          </p:nvPr>
        </p:nvCxnSpPr>
        <p:spPr bwMode="black">
          <a:xfrm>
            <a:off x="8173371"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p:nvPr userDrawn="1">
            <p:custDataLst>
              <p:tags r:id="rId7"/>
            </p:custDataLst>
          </p:nvPr>
        </p:nvCxnSpPr>
        <p:spPr>
          <a:xfrm>
            <a:off x="554736" y="6453769"/>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p:nvPr userDrawn="1">
            <p:custDataLst>
              <p:tags r:id="rId8"/>
            </p:custDataLst>
          </p:nvPr>
        </p:nvCxnSpPr>
        <p:spPr>
          <a:xfrm>
            <a:off x="8173371"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p:nvPr userDrawn="1">
            <p:custDataLst>
              <p:tags r:id="rId9"/>
            </p:custDataLst>
          </p:nvPr>
        </p:nvCxnSpPr>
        <p:spPr>
          <a:xfrm>
            <a:off x="554736" y="1181906"/>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5. Source" hidden="1">
            <a:extLst>
              <a:ext uri="{FF2B5EF4-FFF2-40B4-BE49-F238E27FC236}">
                <a16:creationId xmlns:a16="http://schemas.microsoft.com/office/drawing/2014/main" id="{143701BF-655B-4E75-9AF7-14445CDB19BD}"/>
              </a:ext>
            </a:extLst>
          </p:cNvPr>
          <p:cNvSpPr txBox="1"/>
          <p:nvPr userDrawn="1">
            <p:custDataLst>
              <p:tags r:id="rId10"/>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1" name="2. Slide Title">
            <a:extLst>
              <a:ext uri="{FF2B5EF4-FFF2-40B4-BE49-F238E27FC236}">
                <a16:creationId xmlns:a16="http://schemas.microsoft.com/office/drawing/2014/main" id="{4A5E485D-7560-4AEC-8D55-C1425B9D1F47}"/>
              </a:ext>
            </a:extLst>
          </p:cNvPr>
          <p:cNvSpPr>
            <a:spLocks noGrp="1"/>
          </p:cNvSpPr>
          <p:nvPr>
            <p:ph type="title"/>
            <p:custDataLst>
              <p:tags r:id="rId11"/>
            </p:custDataLst>
          </p:nvPr>
        </p:nvSpPr>
        <p:spPr>
          <a:xfrm>
            <a:off x="554736" y="182372"/>
            <a:ext cx="6967728" cy="731520"/>
          </a:xfrm>
        </p:spPr>
        <p:txBody>
          <a:bodyPr vert="horz"/>
          <a:lstStyle>
            <a:lvl1pPr>
              <a:defRPr>
                <a:solidFill>
                  <a:schemeClr val="tx2"/>
                </a:solidFill>
              </a:defRPr>
            </a:lvl1pPr>
          </a:lstStyle>
          <a:p>
            <a:r>
              <a:rPr lang="en-US"/>
              <a:t>Click to edit Master title style</a:t>
            </a:r>
            <a:endParaRPr lang="en-US" dirty="0"/>
          </a:p>
        </p:txBody>
      </p:sp>
      <p:sp>
        <p:nvSpPr>
          <p:cNvPr id="22" name="3. Subtitle">
            <a:extLst>
              <a:ext uri="{FF2B5EF4-FFF2-40B4-BE49-F238E27FC236}">
                <a16:creationId xmlns:a16="http://schemas.microsoft.com/office/drawing/2014/main" id="{F1301516-07B7-4BE0-9669-E93BD5C22D18}"/>
              </a:ext>
            </a:extLst>
          </p:cNvPr>
          <p:cNvSpPr>
            <a:spLocks noGrp="1"/>
          </p:cNvSpPr>
          <p:nvPr>
            <p:ph type="subTitle" idx="1"/>
            <p:custDataLst>
              <p:tags r:id="rId12"/>
            </p:custDataLst>
          </p:nvPr>
        </p:nvSpPr>
        <p:spPr>
          <a:xfrm>
            <a:off x="554736" y="903861"/>
            <a:ext cx="6967728" cy="276999"/>
          </a:xfrm>
        </p:spPr>
        <p:txBody>
          <a:bodyPr anchor="ctr" anchorCtr="0"/>
          <a:lstStyle>
            <a:lvl1pPr>
              <a:defRPr>
                <a:solidFill>
                  <a:schemeClr val="tx2"/>
                </a:solidFill>
              </a:defRPr>
            </a:lvl1pPr>
          </a:lstStyle>
          <a:p>
            <a:r>
              <a:rPr lang="en-US" sz="1600" dirty="0"/>
              <a:t>Click to edit Master subtitle style</a:t>
            </a:r>
          </a:p>
        </p:txBody>
      </p:sp>
      <p:sp>
        <p:nvSpPr>
          <p:cNvPr id="15" name="1. On-page tracker">
            <a:extLst>
              <a:ext uri="{FF2B5EF4-FFF2-40B4-BE49-F238E27FC236}">
                <a16:creationId xmlns:a16="http://schemas.microsoft.com/office/drawing/2014/main" id="{D374A786-7E98-4488-A29B-98B4E357E7B8}"/>
              </a:ext>
            </a:extLst>
          </p:cNvPr>
          <p:cNvSpPr>
            <a:spLocks noGrp="1"/>
          </p:cNvSpPr>
          <p:nvPr>
            <p:ph type="body" sz="quarter" idx="18" hasCustomPrompt="1"/>
            <p:custDataLst>
              <p:tags r:id="rId13"/>
            </p:custDataLst>
          </p:nvPr>
        </p:nvSpPr>
        <p:spPr>
          <a:xfrm>
            <a:off x="8173370" y="78768"/>
            <a:ext cx="3466942" cy="123111"/>
          </a:xfrm>
        </p:spPr>
        <p:txBody>
          <a:bodyPr wrap="square"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1695030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292058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2377381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335583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5986249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85375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249218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821675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7338393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0120100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9114932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297154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4038661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564619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0096848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0568524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42814154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874466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8077235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2572006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680480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238170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3" progId="TCLayout.ActiveDocument.1">
                  <p:embed/>
                </p:oleObj>
              </mc:Choice>
              <mc:Fallback>
                <p:oleObj name="think-cell Slide" r:id="rId15"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8F94EA0-F844-4358-BAB1-09AA056D6AC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051C2C"/>
              </a:solidFill>
              <a:effectLst/>
              <a:uLnTx/>
              <a:uFillTx/>
              <a:latin typeface="Georgia" panose="02040502050405020303" pitchFamily="18" charset="0"/>
              <a:ea typeface="+mj-ea"/>
              <a:cs typeface="+mj-cs"/>
              <a:sym typeface="Georgia" panose="02040502050405020303" pitchFamily="18"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cxnSp>
        <p:nvCxnSpPr>
          <p:cNvPr id="23" name="BottomLineRight">
            <a:extLst>
              <a:ext uri="{FF2B5EF4-FFF2-40B4-BE49-F238E27FC236}">
                <a16:creationId xmlns:a16="http://schemas.microsoft.com/office/drawing/2014/main" id="{2638C600-7B94-46B1-84A4-8C9047694283}"/>
              </a:ext>
            </a:extLst>
          </p:cNvPr>
          <p:cNvCxnSpPr/>
          <p:nvPr userDrawn="1">
            <p:custDataLst>
              <p:tags r:id="rId6"/>
            </p:custDataLst>
          </p:nvPr>
        </p:nvCxnSpPr>
        <p:spPr>
          <a:xfrm>
            <a:off x="9119861"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BottomLineLeft">
            <a:extLst>
              <a:ext uri="{FF2B5EF4-FFF2-40B4-BE49-F238E27FC236}">
                <a16:creationId xmlns:a16="http://schemas.microsoft.com/office/drawing/2014/main" id="{B99699F0-BA7E-4449-B3AE-B5E796EBA187}"/>
              </a:ext>
            </a:extLst>
          </p:cNvPr>
          <p:cNvCxnSpPr/>
          <p:nvPr userDrawn="1">
            <p:custDataLst>
              <p:tags r:id="rId7"/>
            </p:custDataLst>
          </p:nvPr>
        </p:nvCxnSpPr>
        <p:spPr>
          <a:xfrm>
            <a:off x="554736" y="6453769"/>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TopLineRight">
            <a:extLst>
              <a:ext uri="{FF2B5EF4-FFF2-40B4-BE49-F238E27FC236}">
                <a16:creationId xmlns:a16="http://schemas.microsoft.com/office/drawing/2014/main" id="{C34BF1E9-D917-4FD9-B9F4-CB69675F1DDF}"/>
              </a:ext>
            </a:extLst>
          </p:cNvPr>
          <p:cNvCxnSpPr/>
          <p:nvPr userDrawn="1">
            <p:custDataLst>
              <p:tags r:id="rId8"/>
            </p:custDataLst>
          </p:nvPr>
        </p:nvCxnSpPr>
        <p:spPr>
          <a:xfrm>
            <a:off x="9119861"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 name="TopLineLeft">
            <a:extLst>
              <a:ext uri="{FF2B5EF4-FFF2-40B4-BE49-F238E27FC236}">
                <a16:creationId xmlns:a16="http://schemas.microsoft.com/office/drawing/2014/main" id="{D35815C2-596B-44C1-B9BE-5474DFE650BA}"/>
              </a:ext>
            </a:extLst>
          </p:cNvPr>
          <p:cNvCxnSpPr/>
          <p:nvPr userDrawn="1">
            <p:custDataLst>
              <p:tags r:id="rId9"/>
            </p:custDataLst>
          </p:nvPr>
        </p:nvCxnSpPr>
        <p:spPr>
          <a:xfrm>
            <a:off x="554736" y="1181906"/>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10"/>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1" name="2. Slide Title">
            <a:extLst>
              <a:ext uri="{FF2B5EF4-FFF2-40B4-BE49-F238E27FC236}">
                <a16:creationId xmlns:a16="http://schemas.microsoft.com/office/drawing/2014/main" id="{7387EF73-467A-4B89-B365-A62C8CF7BE39}"/>
              </a:ext>
            </a:extLst>
          </p:cNvPr>
          <p:cNvSpPr>
            <a:spLocks noGrp="1"/>
          </p:cNvSpPr>
          <p:nvPr>
            <p:ph type="title"/>
            <p:custDataLst>
              <p:tags r:id="rId11"/>
            </p:custDataLst>
          </p:nvPr>
        </p:nvSpPr>
        <p:spPr>
          <a:xfrm>
            <a:off x="554736" y="182372"/>
            <a:ext cx="7918704" cy="731520"/>
          </a:xfrm>
        </p:spPr>
        <p:txBody>
          <a:bodyPr vert="horz"/>
          <a:lstStyle>
            <a:lvl1pPr>
              <a:defRPr>
                <a:solidFill>
                  <a:schemeClr val="tx2"/>
                </a:solidFill>
              </a:defRPr>
            </a:lvl1pPr>
          </a:lstStyle>
          <a:p>
            <a:r>
              <a:rPr lang="en-US"/>
              <a:t>Click to edit Master title style</a:t>
            </a:r>
            <a:endParaRPr lang="en-US" dirty="0"/>
          </a:p>
        </p:txBody>
      </p:sp>
      <p:sp>
        <p:nvSpPr>
          <p:cNvPr id="27" name="3. Subtitle">
            <a:extLst>
              <a:ext uri="{FF2B5EF4-FFF2-40B4-BE49-F238E27FC236}">
                <a16:creationId xmlns:a16="http://schemas.microsoft.com/office/drawing/2014/main" id="{274629CD-1AB4-49FA-9F53-76F3C2EB06BF}"/>
              </a:ext>
            </a:extLst>
          </p:cNvPr>
          <p:cNvSpPr>
            <a:spLocks noGrp="1"/>
          </p:cNvSpPr>
          <p:nvPr>
            <p:ph type="subTitle" idx="1"/>
            <p:custDataLst>
              <p:tags r:id="rId12"/>
            </p:custDataLst>
          </p:nvPr>
        </p:nvSpPr>
        <p:spPr>
          <a:xfrm>
            <a:off x="554736" y="903861"/>
            <a:ext cx="7918704" cy="276999"/>
          </a:xfrm>
        </p:spPr>
        <p:txBody>
          <a:bodyPr anchor="ctr" anchorCtr="0"/>
          <a:lstStyle>
            <a:lvl1pPr>
              <a:defRPr>
                <a:solidFill>
                  <a:schemeClr val="tx2"/>
                </a:solidFill>
              </a:defRPr>
            </a:lvl1pPr>
          </a:lstStyle>
          <a:p>
            <a:r>
              <a:rPr lang="en-US" sz="1600" dirty="0"/>
              <a:t>Click to edit Master subtitle style</a:t>
            </a:r>
          </a:p>
        </p:txBody>
      </p:sp>
      <p:sp>
        <p:nvSpPr>
          <p:cNvPr id="28" name="1. On-page tracker">
            <a:extLst>
              <a:ext uri="{FF2B5EF4-FFF2-40B4-BE49-F238E27FC236}">
                <a16:creationId xmlns:a16="http://schemas.microsoft.com/office/drawing/2014/main" id="{DF5FDB83-729E-495E-B061-EB75DD93AD7B}"/>
              </a:ext>
            </a:extLst>
          </p:cNvPr>
          <p:cNvSpPr>
            <a:spLocks noGrp="1"/>
          </p:cNvSpPr>
          <p:nvPr>
            <p:ph type="body" sz="quarter" idx="17" hasCustomPrompt="1"/>
            <p:custDataLst>
              <p:tags r:id="rId13"/>
            </p:custDataLst>
          </p:nvPr>
        </p:nvSpPr>
        <p:spPr>
          <a:xfrm>
            <a:off x="9119860" y="78768"/>
            <a:ext cx="2520451" cy="123111"/>
          </a:xfrm>
        </p:spPr>
        <p:txBody>
          <a:bodyPr wrap="square"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413098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022042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502231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429833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0383246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744978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24126467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897780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a:lstStyle>
            <a:lvl1pPr rtl="0">
              <a:defRPr/>
            </a:lvl1pPr>
          </a:lstStyle>
          <a:p>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1481246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069287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41683096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659649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7BAA9238-1CA9-4227-A4AB-62723665C7A0}"/>
              </a:ext>
            </a:extLst>
          </p:cNvPr>
          <p:cNvPicPr>
            <a:picLocks noChangeAspect="1"/>
          </p:cNvPicPr>
          <p:nvPr userDrawn="1"/>
        </p:nvPicPr>
        <p:blipFill rotWithShape="1">
          <a:blip r:embed="rId9"/>
          <a:srcRect l="10971" t="8518" r="283" b="16327"/>
          <a:stretch/>
        </p:blipFill>
        <p:spPr>
          <a:xfrm>
            <a:off x="1" y="1"/>
            <a:ext cx="7818120"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solidFill>
                  <a:srgbClr val="7C827E"/>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solidFill>
                  <a:srgbClr val="7C827E"/>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rmAutofit/>
          </a:bodyPr>
          <a:lstStyle>
            <a:lvl1pPr>
              <a:defRPr lang="en-US" sz="4400" dirty="0">
                <a:solidFill>
                  <a:schemeClr val="accent2"/>
                </a:solidFill>
              </a:defRPr>
            </a:lvl1pPr>
          </a:lstStyle>
          <a:p>
            <a:pPr lvl="0"/>
            <a:r>
              <a:rPr lang="en-US"/>
              <a:t>Click to edit Master title style</a:t>
            </a:r>
            <a:endParaRPr lang="en-US" dirty="0"/>
          </a:p>
        </p:txBody>
      </p:sp>
      <p:pic>
        <p:nvPicPr>
          <p:cNvPr id="9" name="Picture 8">
            <a:extLst>
              <a:ext uri="{FF2B5EF4-FFF2-40B4-BE49-F238E27FC236}">
                <a16:creationId xmlns:a16="http://schemas.microsoft.com/office/drawing/2014/main" id="{9908B4EE-4F37-4C88-8C80-7BEF4BB91D36}"/>
              </a:ext>
            </a:extLst>
          </p:cNvPr>
          <p:cNvPicPr>
            <a:picLocks noChangeAspect="1"/>
          </p:cNvPicPr>
          <p:nvPr userDrawn="1"/>
        </p:nvPicPr>
        <p:blipFill>
          <a:blip r:embed="rId10"/>
          <a:srcRect/>
          <a:stretch/>
        </p:blipFill>
        <p:spPr>
          <a:xfrm>
            <a:off x="10461529" y="502510"/>
            <a:ext cx="1123567" cy="1164244"/>
          </a:xfrm>
          <a:prstGeom prst="rect">
            <a:avLst/>
          </a:prstGeom>
        </p:spPr>
      </p:pic>
      <p:sp>
        <p:nvSpPr>
          <p:cNvPr id="11" name="Rectangle 10">
            <a:extLst>
              <a:ext uri="{FF2B5EF4-FFF2-40B4-BE49-F238E27FC236}">
                <a16:creationId xmlns:a16="http://schemas.microsoft.com/office/drawing/2014/main" id="{CE6619B8-D843-43BB-A07B-8B9A088F8005}"/>
              </a:ext>
            </a:extLst>
          </p:cNvPr>
          <p:cNvSpPr/>
          <p:nvPr userDrawn="1"/>
        </p:nvSpPr>
        <p:spPr>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Tree>
    <p:extLst>
      <p:ext uri="{BB962C8B-B14F-4D97-AF65-F5344CB8AC3E}">
        <p14:creationId xmlns:p14="http://schemas.microsoft.com/office/powerpoint/2010/main" val="35651705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80454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825429"/>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p:spPr>
        <p:txBody>
          <a:bodyPr vert="horz" wrap="square" lIns="0" tIns="0" rIns="0" bIns="0" rtlCol="0" anchor="t" anchorCtr="0">
            <a:spAutoFit/>
          </a:bodyPr>
          <a:lstStyle>
            <a:lvl1pPr>
              <a:defRPr lang="en-US" dirty="0">
                <a:solidFill>
                  <a:schemeClr val="accent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7816219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81977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4612"/>
            <a:ext cx="11082528" cy="384721"/>
          </a:xfrm>
          <a:prstGeom prst="rect">
            <a:avLst/>
          </a:prstGeom>
        </p:spPr>
        <p:txBody>
          <a:bodyPr vert="horz" wrap="square" lIns="0" tIns="0" rIns="0" bIns="0" rtlCol="0" anchor="t" anchorCtr="0">
            <a:spAutoFit/>
          </a:bodyPr>
          <a:lstStyle>
            <a:lvl1pPr>
              <a:defRPr lang="en-US" dirty="0">
                <a:solidFill>
                  <a:schemeClr val="accent1"/>
                </a:solidFill>
              </a:defRPr>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2" name="1. On-page tracker">
            <a:extLst>
              <a:ext uri="{FF2B5EF4-FFF2-40B4-BE49-F238E27FC236}">
                <a16:creationId xmlns:a16="http://schemas.microsoft.com/office/drawing/2014/main" id="{8FFED81A-3B53-4CE1-B68B-8817BAEAD464}"/>
              </a:ext>
            </a:extLst>
          </p:cNvPr>
          <p:cNvSpPr>
            <a:spLocks noGrp="1"/>
          </p:cNvSpPr>
          <p:nvPr>
            <p:ph type="body" sz="quarter" idx="11" hasCustomPrompt="1"/>
            <p:custDataLst>
              <p:tags r:id="rId6"/>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3231820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4030647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3" name="Rectangle 12">
            <a:extLst>
              <a:ext uri="{FF2B5EF4-FFF2-40B4-BE49-F238E27FC236}">
                <a16:creationId xmlns:a16="http://schemas.microsoft.com/office/drawing/2014/main" id="{2A796E61-E5A9-4A0B-ADB8-2E2EE5528B26}"/>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 name="1. On-page tracker">
            <a:extLst>
              <a:ext uri="{FF2B5EF4-FFF2-40B4-BE49-F238E27FC236}">
                <a16:creationId xmlns:a16="http://schemas.microsoft.com/office/drawing/2014/main" id="{2BAE276A-B5F0-45FF-AB1C-F1B20F04DB5A}"/>
              </a:ext>
            </a:extLst>
          </p:cNvPr>
          <p:cNvSpPr>
            <a:spLocks noGrp="1"/>
          </p:cNvSpPr>
          <p:nvPr>
            <p:ph type="body" sz="quarter" idx="11" hasCustomPrompt="1"/>
            <p:custDataLst>
              <p:tags r:id="rId3"/>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3872194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2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4030647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12" name="Picture 11">
            <a:extLst>
              <a:ext uri="{FF2B5EF4-FFF2-40B4-BE49-F238E27FC236}">
                <a16:creationId xmlns:a16="http://schemas.microsoft.com/office/drawing/2014/main" id="{E88BC6EC-4E4B-476E-A5BB-512E2A6F7AB2}"/>
              </a:ext>
            </a:extLst>
          </p:cNvPr>
          <p:cNvPicPr>
            <a:picLocks noChangeAspect="1"/>
          </p:cNvPicPr>
          <p:nvPr userDrawn="1"/>
        </p:nvPicPr>
        <p:blipFill>
          <a:blip r:embed="rId8"/>
          <a:srcRect/>
          <a:stretch/>
        </p:blipFill>
        <p:spPr>
          <a:xfrm>
            <a:off x="10874461" y="6321287"/>
            <a:ext cx="321675" cy="333321"/>
          </a:xfrm>
          <a:prstGeom prst="rect">
            <a:avLst/>
          </a:prstGeom>
        </p:spPr>
      </p:pic>
      <p:sp>
        <p:nvSpPr>
          <p:cNvPr id="13" name="Rectangle 12">
            <a:extLst>
              <a:ext uri="{FF2B5EF4-FFF2-40B4-BE49-F238E27FC236}">
                <a16:creationId xmlns:a16="http://schemas.microsoft.com/office/drawing/2014/main" id="{2A796E61-E5A9-4A0B-ADB8-2E2EE5528B26}"/>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 name="1. On-page tracker">
            <a:extLst>
              <a:ext uri="{FF2B5EF4-FFF2-40B4-BE49-F238E27FC236}">
                <a16:creationId xmlns:a16="http://schemas.microsoft.com/office/drawing/2014/main" id="{2BAE276A-B5F0-45FF-AB1C-F1B20F04DB5A}"/>
              </a:ext>
            </a:extLst>
          </p:cNvPr>
          <p:cNvSpPr>
            <a:spLocks noGrp="1"/>
          </p:cNvSpPr>
          <p:nvPr>
            <p:ph type="body" sz="quarter" idx="11" hasCustomPrompt="1"/>
            <p:custDataLst>
              <p:tags r:id="rId4"/>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228403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8ACA33-401E-43F4-A170-DD6C5D984D07}"/>
              </a:ext>
            </a:extLst>
          </p:cNvPr>
          <p:cNvGraphicFramePr>
            <a:graphicFrameLocks noChangeAspect="1"/>
          </p:cNvGraphicFramePr>
          <p:nvPr userDrawn="1">
            <p:custDataLst>
              <p:tags r:id="rId1"/>
            </p:custDataLst>
            <p:extLst>
              <p:ext uri="{D42A27DB-BD31-4B8C-83A1-F6EECF244321}">
                <p14:modId xmlns:p14="http://schemas.microsoft.com/office/powerpoint/2010/main" val="969855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3" progId="TCLayout.ActiveDocument.1">
                  <p:embed/>
                </p:oleObj>
              </mc:Choice>
              <mc:Fallback>
                <p:oleObj name="think-cell Slide" r:id="rId15" imgW="473" imgH="473" progId="TCLayout.ActiveDocument.1">
                  <p:embed/>
                  <p:pic>
                    <p:nvPicPr>
                      <p:cNvPr id="4" name="Object 3" hidden="1">
                        <a:extLst>
                          <a:ext uri="{FF2B5EF4-FFF2-40B4-BE49-F238E27FC236}">
                            <a16:creationId xmlns:a16="http://schemas.microsoft.com/office/drawing/2014/main" id="{DB8ACA33-401E-43F4-A170-DD6C5D984D07}"/>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4231008-BBCB-47D1-91D5-881CAE172F7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2"/>
                </a:solidFill>
                <a:latin typeface="+mn-lt"/>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2"/>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6"/>
            </p:custDataLst>
          </p:nvPr>
        </p:nvCxnSpPr>
        <p:spPr>
          <a:xfrm>
            <a:off x="6573171" y="6453769"/>
            <a:ext cx="5065776" cy="0"/>
          </a:xfrm>
          <a:prstGeom prst="line">
            <a:avLst/>
          </a:prstGeom>
          <a:ln w="63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7"/>
            </p:custDataLst>
          </p:nvPr>
        </p:nvCxnSpPr>
        <p:spPr>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8"/>
            </p:custDataLst>
          </p:nvPr>
        </p:nvCxnSpPr>
        <p:spPr>
          <a:xfrm>
            <a:off x="6573171" y="1181906"/>
            <a:ext cx="5065776" cy="0"/>
          </a:xfrm>
          <a:prstGeom prst="line">
            <a:avLst/>
          </a:prstGeom>
          <a:ln w="63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9"/>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10"/>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6" name="2. Slide Title">
            <a:extLst>
              <a:ext uri="{FF2B5EF4-FFF2-40B4-BE49-F238E27FC236}">
                <a16:creationId xmlns:a16="http://schemas.microsoft.com/office/drawing/2014/main" id="{A6572372-0AB1-4E81-BB71-21DAADA26CB0}"/>
              </a:ext>
            </a:extLst>
          </p:cNvPr>
          <p:cNvSpPr>
            <a:spLocks noGrp="1"/>
          </p:cNvSpPr>
          <p:nvPr>
            <p:ph type="title"/>
            <p:custDataLst>
              <p:tags r:id="rId11"/>
            </p:custDataLst>
          </p:nvPr>
        </p:nvSpPr>
        <p:spPr>
          <a:xfrm>
            <a:off x="554736" y="182372"/>
            <a:ext cx="5065776" cy="731520"/>
          </a:xfrm>
        </p:spPr>
        <p:txBody>
          <a:bodyPr vert="horz"/>
          <a:lstStyle>
            <a:lvl1pPr>
              <a:defRPr>
                <a:solidFill>
                  <a:schemeClr val="tx1"/>
                </a:solidFill>
              </a:defRPr>
            </a:lvl1pPr>
          </a:lstStyle>
          <a:p>
            <a:r>
              <a:rPr lang="en-US"/>
              <a:t>Click to edit Master title style</a:t>
            </a:r>
            <a:endParaRPr lang="en-US" dirty="0"/>
          </a:p>
        </p:txBody>
      </p:sp>
      <p:sp>
        <p:nvSpPr>
          <p:cNvPr id="21" name="3. Subtitle">
            <a:extLst>
              <a:ext uri="{FF2B5EF4-FFF2-40B4-BE49-F238E27FC236}">
                <a16:creationId xmlns:a16="http://schemas.microsoft.com/office/drawing/2014/main" id="{ECA9DF7A-E368-4E06-81DB-9573DB7F92EA}"/>
              </a:ext>
            </a:extLst>
          </p:cNvPr>
          <p:cNvSpPr>
            <a:spLocks noGrp="1"/>
          </p:cNvSpPr>
          <p:nvPr>
            <p:ph type="subTitle" idx="1"/>
            <p:custDataLst>
              <p:tags r:id="rId12"/>
            </p:custDataLst>
          </p:nvPr>
        </p:nvSpPr>
        <p:spPr>
          <a:xfrm>
            <a:off x="554736" y="903861"/>
            <a:ext cx="5065776" cy="276999"/>
          </a:xfrm>
        </p:spPr>
        <p:txBody>
          <a:bodyPr anchor="ctr" anchorCtr="0"/>
          <a:lstStyle>
            <a:lvl1pPr>
              <a:defRPr>
                <a:solidFill>
                  <a:schemeClr val="tx1"/>
                </a:solidFill>
              </a:defRPr>
            </a:lvl1pPr>
          </a:lstStyle>
          <a:p>
            <a:r>
              <a:rPr lang="en-US" sz="1600" dirty="0"/>
              <a:t>Click to edit Master subtitle style</a:t>
            </a:r>
          </a:p>
        </p:txBody>
      </p:sp>
      <p:sp>
        <p:nvSpPr>
          <p:cNvPr id="24" name="1. On-page tracker">
            <a:extLst>
              <a:ext uri="{FF2B5EF4-FFF2-40B4-BE49-F238E27FC236}">
                <a16:creationId xmlns:a16="http://schemas.microsoft.com/office/drawing/2014/main" id="{0343DE71-74EF-4CF3-AB14-F26D42418051}"/>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spTree>
    <p:extLst>
      <p:ext uri="{BB962C8B-B14F-4D97-AF65-F5344CB8AC3E}">
        <p14:creationId xmlns:p14="http://schemas.microsoft.com/office/powerpoint/2010/main" val="17810949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892988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pic>
        <p:nvPicPr>
          <p:cNvPr id="9" name="Picture 8">
            <a:extLst>
              <a:ext uri="{FF2B5EF4-FFF2-40B4-BE49-F238E27FC236}">
                <a16:creationId xmlns:a16="http://schemas.microsoft.com/office/drawing/2014/main" id="{9908B4EE-4F37-4C88-8C80-7BEF4BB91D36}"/>
              </a:ext>
            </a:extLst>
          </p:cNvPr>
          <p:cNvPicPr>
            <a:picLocks noChangeAspect="1"/>
          </p:cNvPicPr>
          <p:nvPr userDrawn="1"/>
        </p:nvPicPr>
        <p:blipFill>
          <a:blip r:embed="rId6"/>
          <a:srcRect/>
          <a:stretch/>
        </p:blipFill>
        <p:spPr>
          <a:xfrm>
            <a:off x="4775649" y="2060848"/>
            <a:ext cx="2640703" cy="2736303"/>
          </a:xfrm>
          <a:prstGeom prst="rect">
            <a:avLst/>
          </a:prstGeom>
        </p:spPr>
      </p:pic>
      <p:sp>
        <p:nvSpPr>
          <p:cNvPr id="8" name="Rectangle 7">
            <a:extLst>
              <a:ext uri="{FF2B5EF4-FFF2-40B4-BE49-F238E27FC236}">
                <a16:creationId xmlns:a16="http://schemas.microsoft.com/office/drawing/2014/main" id="{BAD000AD-2854-4658-B739-8F1D9C206903}"/>
              </a:ext>
            </a:extLst>
          </p:cNvPr>
          <p:cNvSpPr/>
          <p:nvPr userDrawn="1"/>
        </p:nvSpPr>
        <p:spPr>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Tree>
    <p:extLst>
      <p:ext uri="{BB962C8B-B14F-4D97-AF65-F5344CB8AC3E}">
        <p14:creationId xmlns:p14="http://schemas.microsoft.com/office/powerpoint/2010/main" val="12339068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77150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7921563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1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6" name="Picture 5">
            <a:extLst>
              <a:ext uri="{FF2B5EF4-FFF2-40B4-BE49-F238E27FC236}">
                <a16:creationId xmlns:a16="http://schemas.microsoft.com/office/drawing/2014/main" id="{6431202D-CDF3-4C15-8DEB-846219A86A3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bwMode="ltGray">
          <a:xfrm>
            <a:off x="10834254" y="158359"/>
            <a:ext cx="844571" cy="405352"/>
          </a:xfrm>
          <a:prstGeom prst="rect">
            <a:avLst/>
          </a:prstGeom>
        </p:spPr>
      </p:pic>
      <p:sp>
        <p:nvSpPr>
          <p:cNvPr id="11" name="Slide Number">
            <a:extLst>
              <a:ext uri="{FF2B5EF4-FFF2-40B4-BE49-F238E27FC236}">
                <a16:creationId xmlns:a16="http://schemas.microsoft.com/office/drawing/2014/main" id="{5A6BD97E-06D0-4768-8C3B-8B879F59D618}"/>
              </a:ext>
            </a:extLst>
          </p:cNvPr>
          <p:cNvSpPr>
            <a:spLocks noChangeArrowheads="1"/>
          </p:cNvSpPr>
          <p:nvPr userDrawn="1">
            <p:custDataLst>
              <p:tags r:id="rId3"/>
            </p:custDataLst>
          </p:nvPr>
        </p:nvSpPr>
        <p:spPr bwMode="black">
          <a:xfrm>
            <a:off x="11655424" y="6560506"/>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solidFill>
                  <a:schemeClr val="tx1"/>
                </a:solidFill>
                <a:latin typeface="+mn-lt"/>
                <a:cs typeface="Arial" panose="020B0604020202020204" pitchFamily="34" charset="0"/>
              </a:rPr>
              <a:pPr lvl="0" algn="ctr" defTabSz="610744" fontAlgn="auto">
                <a:spcBef>
                  <a:spcPts val="0"/>
                </a:spcBef>
                <a:spcAft>
                  <a:spcPts val="0"/>
                </a:spcAft>
              </a:pPr>
              <a:t>‹#›</a:t>
            </a:fld>
            <a:endParaRPr lang="en-US" sz="900" b="0" dirty="0">
              <a:solidFill>
                <a:schemeClr val="tx1"/>
              </a:solidFill>
              <a:latin typeface="+mn-lt"/>
              <a:cs typeface="Arial" panose="020B0604020202020204" pitchFamily="34" charset="0"/>
            </a:endParaRPr>
          </a:p>
        </p:txBody>
      </p:sp>
      <p:sp>
        <p:nvSpPr>
          <p:cNvPr id="9" name="5. Source" hidden="1">
            <a:extLst>
              <a:ext uri="{FF2B5EF4-FFF2-40B4-BE49-F238E27FC236}">
                <a16:creationId xmlns:a16="http://schemas.microsoft.com/office/drawing/2014/main" id="{E9D9604E-3DF8-44F6-9926-C8C2ED82C6E5}"/>
              </a:ext>
            </a:extLst>
          </p:cNvPr>
          <p:cNvSpPr txBox="1"/>
          <p:nvPr userDrawn="1">
            <p:custDataLst>
              <p:tags r:id="rId4"/>
            </p:custDataLst>
          </p:nvPr>
        </p:nvSpPr>
        <p:spPr>
          <a:xfrm>
            <a:off x="554735" y="657589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Tree>
    <p:extLst>
      <p:ext uri="{BB962C8B-B14F-4D97-AF65-F5344CB8AC3E}">
        <p14:creationId xmlns:p14="http://schemas.microsoft.com/office/powerpoint/2010/main" val="26536452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937649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72212"/>
            <a:ext cx="10058400" cy="989512"/>
          </a:xfrm>
        </p:spPr>
        <p:txBody>
          <a:bodyPr vert="horz">
            <a:noAutofit/>
          </a:bodyPr>
          <a:lstStyle>
            <a:lvl1pPr rtl="0">
              <a:defRPr/>
            </a:lvl1pPr>
          </a:lstStyle>
          <a:p>
            <a:r>
              <a:rPr lang="en-US"/>
              <a:t>Click to edit Master title style</a:t>
            </a:r>
            <a:endParaRPr lang="en-US" dirty="0"/>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32B64314-7DE6-4FA3-A5B3-9EE3852E78F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ltGray">
          <a:xfrm>
            <a:off x="10834254" y="158359"/>
            <a:ext cx="844571" cy="405352"/>
          </a:xfrm>
          <a:prstGeom prst="rect">
            <a:avLst/>
          </a:prstGeom>
        </p:spPr>
      </p:pic>
      <p:sp>
        <p:nvSpPr>
          <p:cNvPr id="14" name="Freeform 7">
            <a:extLst>
              <a:ext uri="{FF2B5EF4-FFF2-40B4-BE49-F238E27FC236}">
                <a16:creationId xmlns:a16="http://schemas.microsoft.com/office/drawing/2014/main" id="{64EE9DF1-08F9-458D-BABD-E38AE5607CFB}"/>
              </a:ext>
            </a:extLst>
          </p:cNvPr>
          <p:cNvSpPr>
            <a:spLocks/>
          </p:cNvSpPr>
          <p:nvPr userDrawn="1"/>
        </p:nvSpPr>
        <p:spPr bwMode="ltGray">
          <a:xfrm rot="5400000">
            <a:off x="11335287" y="6012863"/>
            <a:ext cx="680914" cy="1032509"/>
          </a:xfrm>
          <a:custGeom>
            <a:avLst/>
            <a:gdLst>
              <a:gd name="T0" fmla="*/ 1615 w 1615"/>
              <a:gd name="T1" fmla="*/ 2454 h 2454"/>
              <a:gd name="T2" fmla="*/ 19 w 1615"/>
              <a:gd name="T3" fmla="*/ 858 h 2454"/>
              <a:gd name="T4" fmla="*/ 19 w 1615"/>
              <a:gd name="T5" fmla="*/ 789 h 2454"/>
              <a:gd name="T6" fmla="*/ 808 w 1615"/>
              <a:gd name="T7" fmla="*/ 0 h 2454"/>
              <a:gd name="T8" fmla="*/ 1615 w 1615"/>
              <a:gd name="T9" fmla="*/ 0 h 2454"/>
              <a:gd name="T10" fmla="*/ 1615 w 1615"/>
              <a:gd name="T11" fmla="*/ 2454 h 2454"/>
            </a:gdLst>
            <a:ahLst/>
            <a:cxnLst>
              <a:cxn ang="0">
                <a:pos x="T0" y="T1"/>
              </a:cxn>
              <a:cxn ang="0">
                <a:pos x="T2" y="T3"/>
              </a:cxn>
              <a:cxn ang="0">
                <a:pos x="T4" y="T5"/>
              </a:cxn>
              <a:cxn ang="0">
                <a:pos x="T6" y="T7"/>
              </a:cxn>
              <a:cxn ang="0">
                <a:pos x="T8" y="T9"/>
              </a:cxn>
              <a:cxn ang="0">
                <a:pos x="T10" y="T11"/>
              </a:cxn>
            </a:cxnLst>
            <a:rect l="0" t="0" r="r" b="b"/>
            <a:pathLst>
              <a:path w="1615" h="2454">
                <a:moveTo>
                  <a:pt x="1615" y="2454"/>
                </a:moveTo>
                <a:cubicBezTo>
                  <a:pt x="19" y="858"/>
                  <a:pt x="19" y="858"/>
                  <a:pt x="19" y="858"/>
                </a:cubicBezTo>
                <a:cubicBezTo>
                  <a:pt x="0" y="839"/>
                  <a:pt x="0" y="808"/>
                  <a:pt x="19" y="789"/>
                </a:cubicBezTo>
                <a:cubicBezTo>
                  <a:pt x="808" y="0"/>
                  <a:pt x="808" y="0"/>
                  <a:pt x="808" y="0"/>
                </a:cubicBezTo>
                <a:cubicBezTo>
                  <a:pt x="1615" y="0"/>
                  <a:pt x="1615" y="0"/>
                  <a:pt x="1615" y="0"/>
                </a:cubicBezTo>
                <a:lnTo>
                  <a:pt x="1615" y="2454"/>
                </a:lnTo>
                <a:close/>
              </a:path>
            </a:pathLst>
          </a:custGeom>
          <a:solidFill>
            <a:srgbClr val="FFC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ndParaRPr>
          </a:p>
        </p:txBody>
      </p:sp>
      <p:sp>
        <p:nvSpPr>
          <p:cNvPr id="16" name="Slide Number">
            <a:extLst>
              <a:ext uri="{FF2B5EF4-FFF2-40B4-BE49-F238E27FC236}">
                <a16:creationId xmlns:a16="http://schemas.microsoft.com/office/drawing/2014/main" id="{34826819-5108-4C59-B8AB-6E9A9C7BCFDD}"/>
              </a:ext>
            </a:extLst>
          </p:cNvPr>
          <p:cNvSpPr>
            <a:spLocks noChangeArrowheads="1"/>
          </p:cNvSpPr>
          <p:nvPr userDrawn="1">
            <p:custDataLst>
              <p:tags r:id="rId5"/>
            </p:custDataLst>
          </p:nvPr>
        </p:nvSpPr>
        <p:spPr bwMode="black">
          <a:xfrm>
            <a:off x="11655424" y="6560506"/>
            <a:ext cx="325501" cy="138499"/>
          </a:xfrm>
          <a:prstGeom prst="rect">
            <a:avLst/>
          </a:prstGeom>
          <a:noFill/>
          <a:ln w="9525" algn="ctr">
            <a:noFill/>
            <a:miter lim="800000"/>
            <a:headEnd/>
            <a:tailEnd/>
          </a:ln>
          <a:effectLst/>
        </p:spPr>
        <p:txBody>
          <a:bodyPr wrap="square" lIns="0" tIns="0" rIns="0" bIns="0" anchor="b">
            <a:spAutoFit/>
          </a:bodyPr>
          <a:lstStyle/>
          <a:p>
            <a:pPr lvl="0" algn="ctr" defTabSz="610744" fontAlgn="auto">
              <a:spcBef>
                <a:spcPts val="0"/>
              </a:spcBef>
              <a:spcAft>
                <a:spcPts val="0"/>
              </a:spcAft>
            </a:pPr>
            <a:fld id="{4ABDCABE-3F10-B64C-92F1-862014417034}" type="slidenum">
              <a:rPr lang="en-US" sz="900" b="0" smtClean="0">
                <a:solidFill>
                  <a:schemeClr val="tx1"/>
                </a:solidFill>
                <a:latin typeface="+mn-lt"/>
                <a:cs typeface="Arial" panose="020B0604020202020204" pitchFamily="34" charset="0"/>
              </a:rPr>
              <a:pPr lvl="0" algn="ctr" defTabSz="610744" fontAlgn="auto">
                <a:spcBef>
                  <a:spcPts val="0"/>
                </a:spcBef>
                <a:spcAft>
                  <a:spcPts val="0"/>
                </a:spcAft>
              </a:pPr>
              <a:t>‹#›</a:t>
            </a:fld>
            <a:endParaRPr lang="en-US" sz="900" b="0" dirty="0">
              <a:solidFill>
                <a:schemeClr val="tx1"/>
              </a:solidFill>
              <a:latin typeface="+mn-lt"/>
              <a:cs typeface="Arial" panose="020B0604020202020204" pitchFamily="34" charset="0"/>
            </a:endParaRPr>
          </a:p>
        </p:txBody>
      </p:sp>
      <p:sp>
        <p:nvSpPr>
          <p:cNvPr id="11" name="5. Source" hidden="1">
            <a:extLst>
              <a:ext uri="{FF2B5EF4-FFF2-40B4-BE49-F238E27FC236}">
                <a16:creationId xmlns:a16="http://schemas.microsoft.com/office/drawing/2014/main" id="{8CB08DAF-A77F-4E9C-B908-5EA38554B3CD}"/>
              </a:ext>
            </a:extLst>
          </p:cNvPr>
          <p:cNvSpPr txBox="1"/>
          <p:nvPr userDrawn="1">
            <p:custDataLst>
              <p:tags r:id="rId6"/>
            </p:custDataLst>
          </p:nvPr>
        </p:nvSpPr>
        <p:spPr>
          <a:xfrm>
            <a:off x="554735" y="657589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Tree>
    <p:extLst>
      <p:ext uri="{BB962C8B-B14F-4D97-AF65-F5344CB8AC3E}">
        <p14:creationId xmlns:p14="http://schemas.microsoft.com/office/powerpoint/2010/main" val="19159537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735178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467120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userDrawn="1">
            <p:custDataLst>
              <p:tags r:id="rId1"/>
            </p:custDataLst>
            <p:extLst>
              <p:ext uri="{D42A27DB-BD31-4B8C-83A1-F6EECF244321}">
                <p14:modId xmlns:p14="http://schemas.microsoft.com/office/powerpoint/2010/main" val="406320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44" imgH="344" progId="TCLayout.ActiveDocument.1">
                  <p:embed/>
                </p:oleObj>
              </mc:Choice>
              <mc:Fallback>
                <p:oleObj name="think-cell Slide" r:id="rId10"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grpSp>
        <p:nvGrpSpPr>
          <p:cNvPr id="4" name="LogoImage">
            <a:extLst>
              <a:ext uri="{FF2B5EF4-FFF2-40B4-BE49-F238E27FC236}">
                <a16:creationId xmlns:a16="http://schemas.microsoft.com/office/drawing/2014/main" id="{275CA5E5-0CE7-4325-8DA5-DA17C9380A0C}"/>
              </a:ext>
            </a:extLst>
          </p:cNvPr>
          <p:cNvGrpSpPr>
            <a:grpSpLocks noChangeAspect="1"/>
          </p:cNvGrpSpPr>
          <p:nvPr userDrawn="1">
            <p:custDataLst>
              <p:tags r:id="rId3"/>
            </p:custDataLst>
          </p:nvPr>
        </p:nvGrpSpPr>
        <p:grpSpPr bwMode="black">
          <a:xfrm>
            <a:off x="551942" y="481160"/>
            <a:ext cx="1893201" cy="585216"/>
            <a:chOff x="0" y="973"/>
            <a:chExt cx="7680" cy="2374"/>
          </a:xfrm>
        </p:grpSpPr>
        <p:sp>
          <p:nvSpPr>
            <p:cNvPr id="5" name="AutoShape 3">
              <a:extLst>
                <a:ext uri="{FF2B5EF4-FFF2-40B4-BE49-F238E27FC236}">
                  <a16:creationId xmlns:a16="http://schemas.microsoft.com/office/drawing/2014/main" id="{1F430752-9F46-430E-93A8-58E8FAF85299}"/>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6" name="Freeform 5">
              <a:extLst>
                <a:ext uri="{FF2B5EF4-FFF2-40B4-BE49-F238E27FC236}">
                  <a16:creationId xmlns:a16="http://schemas.microsoft.com/office/drawing/2014/main" id="{20C9A1A2-5968-4C0E-9E0B-C061BA0E7F3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4"/>
            </p:custDataLst>
          </p:nvPr>
        </p:nvSpPr>
        <p:spPr>
          <a:xfrm>
            <a:off x="551942" y="4984025"/>
            <a:ext cx="1901952" cy="969264"/>
          </a:xfrm>
          <a:prstGeom prst="rect">
            <a:avLst/>
          </a:prstGeom>
        </p:spPr>
        <p:txBody>
          <a:bodyPr>
            <a:noAutofit/>
          </a:bodyPr>
          <a:lstStyle>
            <a:lvl1pPr algn="ctr">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5"/>
            </p:custDataLst>
          </p:nvPr>
        </p:nvSpPr>
        <p:spPr>
          <a:xfrm>
            <a:off x="554736" y="4510168"/>
            <a:ext cx="6016752" cy="215444"/>
          </a:xfrm>
          <a:prstGeom prst="rect">
            <a:avLst/>
          </a:prstGeom>
        </p:spPr>
        <p:txBody>
          <a:bodyPr wrap="square">
            <a:noAutofit/>
          </a:bodyPr>
          <a:lstStyle>
            <a:lvl1pPr>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6"/>
            </p:custDataLst>
          </p:nvPr>
        </p:nvSpPr>
        <p:spPr>
          <a:xfrm>
            <a:off x="551942" y="4092559"/>
            <a:ext cx="6016752" cy="307777"/>
          </a:xfrm>
          <a:prstGeom prst="rect">
            <a:avLst/>
          </a:prstGeom>
        </p:spPr>
        <p:txBody>
          <a:bodyPr wrap="square">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7"/>
            </p:custDataLst>
          </p:nvPr>
        </p:nvSpPr>
        <p:spPr>
          <a:xfrm>
            <a:off x="551942" y="2049805"/>
            <a:ext cx="6016752" cy="1921708"/>
          </a:xfrm>
          <a:prstGeom prst="rect">
            <a:avLst/>
          </a:prstGeom>
        </p:spPr>
        <p:txBody>
          <a:bodyPr anchor="b">
            <a:normAutofit/>
          </a:bodyPr>
          <a:lstStyle>
            <a:lvl1pPr>
              <a:defRPr sz="4400" baseline="0">
                <a:ln w="6350" cap="flat">
                  <a:noFill/>
                  <a:miter lim="800000"/>
                </a:ln>
                <a:solidFill>
                  <a:schemeClr val="tx1"/>
                </a:solidFill>
              </a:defRPr>
            </a:lvl1pPr>
          </a:lstStyle>
          <a:p>
            <a:r>
              <a:rPr lang="en-US"/>
              <a:t>Click to edit Master title style</a:t>
            </a:r>
            <a:endParaRPr lang="en-US" dirty="0"/>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userDrawn="1">
            <p:custDataLst>
              <p:tags r:id="rId8"/>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eaLnBrk="0" hangingPunct="0"/>
            <a:r>
              <a:rPr lang="en-US" sz="800" dirty="0">
                <a:solidFill>
                  <a:schemeClr val="tx1"/>
                </a:solidFill>
                <a:latin typeface="+mn-lt"/>
              </a:rPr>
              <a:t>CONFIDENTIAL AND PROPRIETARY</a:t>
            </a:r>
          </a:p>
          <a:p>
            <a:pPr defTabSz="804863"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pic>
        <p:nvPicPr>
          <p:cNvPr id="7" name="Partnership">
            <a:extLst>
              <a:ext uri="{FF2B5EF4-FFF2-40B4-BE49-F238E27FC236}">
                <a16:creationId xmlns:a16="http://schemas.microsoft.com/office/drawing/2014/main" id="{584C7219-5480-4637-A895-DD70A997B5EF}"/>
              </a:ext>
            </a:extLst>
          </p:cNvPr>
          <p:cNvPicPr>
            <a:picLocks noChangeAspect="1"/>
          </p:cNvPicPr>
          <p:nvPr userDrawn="1"/>
        </p:nvPicPr>
        <p:blipFill>
          <a:blip r:embed="rId12"/>
          <a:stretch>
            <a:fillRect/>
          </a:stretch>
        </p:blipFill>
        <p:spPr>
          <a:xfrm>
            <a:off x="0" y="857"/>
            <a:ext cx="12192000" cy="6856286"/>
          </a:xfrm>
          <a:prstGeom prst="rect">
            <a:avLst/>
          </a:prstGeom>
        </p:spPr>
      </p:pic>
    </p:spTree>
    <p:extLst>
      <p:ext uri="{BB962C8B-B14F-4D97-AF65-F5344CB8AC3E}">
        <p14:creationId xmlns:p14="http://schemas.microsoft.com/office/powerpoint/2010/main" val="3124226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927428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49366182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8339381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6768469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1"/>
            </p:custDataLst>
            <p:extLst>
              <p:ext uri="{D42A27DB-BD31-4B8C-83A1-F6EECF244321}">
                <p14:modId xmlns:p14="http://schemas.microsoft.com/office/powerpoint/2010/main" val="2703700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73" imgH="476" progId="TCLayout.ActiveDocument.1">
                  <p:embed/>
                </p:oleObj>
              </mc:Choice>
              <mc:Fallback>
                <p:oleObj name="think-cell Slide" r:id="rId8"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93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994588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1614342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7F893DE-55B2-4BF3-87B6-545011BEFD97}"/>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570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2"/>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2"/>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a:cxnSpLocks/>
          </p:cNvCxnSpPr>
          <p:nvPr userDrawn="1">
            <p:custDataLst>
              <p:tags r:id="rId6"/>
            </p:custDataLst>
          </p:nvPr>
        </p:nvCxnSpPr>
        <p:spPr bwMode="black">
          <a:xfrm>
            <a:off x="554736"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a:cxnSpLocks/>
          </p:cNvCxnSpPr>
          <p:nvPr userDrawn="1">
            <p:custDataLst>
              <p:tags r:id="rId7"/>
            </p:custDataLst>
          </p:nvPr>
        </p:nvCxnSpPr>
        <p:spPr>
          <a:xfrm>
            <a:off x="4672584" y="6453769"/>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a:cxnSpLocks/>
          </p:cNvCxnSpPr>
          <p:nvPr userDrawn="1">
            <p:custDataLst>
              <p:tags r:id="rId8"/>
            </p:custDataLst>
          </p:nvPr>
        </p:nvCxnSpPr>
        <p:spPr>
          <a:xfrm>
            <a:off x="554736"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a:cxnSpLocks/>
          </p:cNvCxnSpPr>
          <p:nvPr userDrawn="1">
            <p:custDataLst>
              <p:tags r:id="rId9"/>
            </p:custDataLst>
          </p:nvPr>
        </p:nvCxnSpPr>
        <p:spPr>
          <a:xfrm>
            <a:off x="4672584" y="1181906"/>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5. Source" hidden="1">
            <a:extLst>
              <a:ext uri="{FF2B5EF4-FFF2-40B4-BE49-F238E27FC236}">
                <a16:creationId xmlns:a16="http://schemas.microsoft.com/office/drawing/2014/main" id="{143701BF-655B-4E75-9AF7-14445CDB19BD}"/>
              </a:ext>
            </a:extLst>
          </p:cNvPr>
          <p:cNvSpPr txBox="1"/>
          <p:nvPr userDrawn="1">
            <p:custDataLst>
              <p:tags r:id="rId10"/>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1" name="2. Slide Title">
            <a:extLst>
              <a:ext uri="{FF2B5EF4-FFF2-40B4-BE49-F238E27FC236}">
                <a16:creationId xmlns:a16="http://schemas.microsoft.com/office/drawing/2014/main" id="{61BAB226-116B-4061-AAA6-FA0B19E0A17E}"/>
              </a:ext>
            </a:extLst>
          </p:cNvPr>
          <p:cNvSpPr>
            <a:spLocks noGrp="1"/>
          </p:cNvSpPr>
          <p:nvPr>
            <p:ph type="title"/>
            <p:custDataLst>
              <p:tags r:id="rId11"/>
            </p:custDataLst>
          </p:nvPr>
        </p:nvSpPr>
        <p:spPr>
          <a:xfrm>
            <a:off x="554736" y="2743200"/>
            <a:ext cx="3465576" cy="770400"/>
          </a:xfrm>
        </p:spPr>
        <p:txBody>
          <a:bodyPr vert="horz"/>
          <a:lstStyle>
            <a:lvl1pPr>
              <a:defRPr>
                <a:solidFill>
                  <a:schemeClr val="tx1"/>
                </a:solidFill>
              </a:defRPr>
            </a:lvl1pPr>
          </a:lstStyle>
          <a:p>
            <a:r>
              <a:rPr lang="en-US" dirty="0"/>
              <a:t>Click to edit Master title style</a:t>
            </a:r>
          </a:p>
        </p:txBody>
      </p:sp>
      <p:sp>
        <p:nvSpPr>
          <p:cNvPr id="22" name="3. Subtitle">
            <a:extLst>
              <a:ext uri="{FF2B5EF4-FFF2-40B4-BE49-F238E27FC236}">
                <a16:creationId xmlns:a16="http://schemas.microsoft.com/office/drawing/2014/main" id="{901EC9FA-65C7-4AC6-A9AC-B43BD4264291}"/>
              </a:ext>
            </a:extLst>
          </p:cNvPr>
          <p:cNvSpPr>
            <a:spLocks noGrp="1"/>
          </p:cNvSpPr>
          <p:nvPr>
            <p:ph type="subTitle" idx="1"/>
            <p:custDataLst>
              <p:tags r:id="rId12"/>
            </p:custDataLst>
          </p:nvPr>
        </p:nvSpPr>
        <p:spPr>
          <a:xfrm>
            <a:off x="554736" y="3661200"/>
            <a:ext cx="3465576" cy="244800"/>
          </a:xfrm>
        </p:spPr>
        <p:txBody>
          <a:bodyPr anchor="t" anchorCtr="0"/>
          <a:lstStyle>
            <a:lvl1pPr>
              <a:defRPr>
                <a:solidFill>
                  <a:schemeClr val="tx1"/>
                </a:solidFill>
              </a:defRPr>
            </a:lvl1pPr>
          </a:lstStyle>
          <a:p>
            <a:r>
              <a:rPr lang="en-US" sz="1600" dirty="0"/>
              <a:t>Click to edit Master subtitle style</a:t>
            </a:r>
          </a:p>
        </p:txBody>
      </p:sp>
      <p:sp>
        <p:nvSpPr>
          <p:cNvPr id="23" name="1. On-page tracker">
            <a:extLst>
              <a:ext uri="{FF2B5EF4-FFF2-40B4-BE49-F238E27FC236}">
                <a16:creationId xmlns:a16="http://schemas.microsoft.com/office/drawing/2014/main" id="{A75CDD39-93AC-4160-B69B-06F75E5A85A6}"/>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spTree>
    <p:extLst>
      <p:ext uri="{BB962C8B-B14F-4D97-AF65-F5344CB8AC3E}">
        <p14:creationId xmlns:p14="http://schemas.microsoft.com/office/powerpoint/2010/main" val="24480180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1"/>
            </p:custDataLst>
            <p:extLst>
              <p:ext uri="{D42A27DB-BD31-4B8C-83A1-F6EECF244321}">
                <p14:modId xmlns:p14="http://schemas.microsoft.com/office/powerpoint/2010/main" val="3137211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92841"/>
            <a:ext cx="9180576" cy="486608"/>
          </a:xfrm>
          <a:prstGeom prst="rect">
            <a:avLst/>
          </a:prstGeom>
        </p:spPr>
        <p:txBody>
          <a:bodyPr>
            <a:spAutoFit/>
          </a:bodyPr>
          <a:lstStyle>
            <a:lvl1pPr>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p:spPr>
        <p:txBody>
          <a:bodyPr wrap="square">
            <a:noAutofit/>
          </a:bodyPr>
          <a:lstStyle>
            <a:lvl1pPr marL="0" indent="0" algn="l">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8223058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09193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7D03BAA3-96F1-4B7C-895E-B9B8CFDDA50B}"/>
              </a:ext>
            </a:extLst>
          </p:cNvPr>
          <p:cNvSpPr txBox="1"/>
          <p:nvPr userDrawn="1">
            <p:custDataLst>
              <p:tags r:id="rId4"/>
            </p:custDataLst>
          </p:nvPr>
        </p:nvSpPr>
        <p:spPr>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6"/>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860F551B-05D0-4883-89B6-6CE418F81F78}"/>
              </a:ext>
            </a:extLst>
          </p:cNvPr>
          <p:cNvCxnSpPr/>
          <p:nvPr userDrawn="1">
            <p:custDataLst>
              <p:tags r:id="rId7"/>
            </p:custDataLst>
          </p:nvPr>
        </p:nvCxnSpPr>
        <p:spPr>
          <a:xfrm>
            <a:off x="554736"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8"/>
            </p:custDataLst>
          </p:nvPr>
        </p:nvCxnSpPr>
        <p:spPr>
          <a:xfrm>
            <a:off x="3715757"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9"/>
            </p:custDataLst>
          </p:nvPr>
        </p:nvCxnSpPr>
        <p:spPr>
          <a:xfrm>
            <a:off x="554736"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10"/>
            </p:custDataLst>
          </p:nvPr>
        </p:nvSpPr>
        <p:spPr>
          <a:xfrm>
            <a:off x="554736" y="2744369"/>
            <a:ext cx="2514600" cy="769441"/>
          </a:xfrm>
        </p:spPr>
        <p:txBody>
          <a:bodyPr vert="horz" anchor="b">
            <a:noAutofit/>
          </a:bodyPr>
          <a:lstStyle>
            <a:lvl1pPr>
              <a:defRPr>
                <a:solidFill>
                  <a:schemeClr val="tx1"/>
                </a:solidFill>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11"/>
            </p:custDataLst>
          </p:nvPr>
        </p:nvSpPr>
        <p:spPr>
          <a:xfrm>
            <a:off x="554736" y="3659644"/>
            <a:ext cx="2514600" cy="492443"/>
          </a:xfrm>
        </p:spPr>
        <p:txBody>
          <a:bodyPr wrap="square">
            <a:spAutoFit/>
          </a:bodyPr>
          <a:lstStyle>
            <a:lvl1pPr marL="0" indent="0" algn="l">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1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4431244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315518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2D4C39DE-34D3-430B-A68C-3662DBF9F427}"/>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6"/>
            </p:custDataLst>
          </p:nvPr>
        </p:nvCxnSpPr>
        <p:spPr>
          <a:xfrm>
            <a:off x="4671219"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860F551B-05D0-4883-89B6-6CE418F81F78}"/>
              </a:ext>
            </a:extLst>
          </p:cNvPr>
          <p:cNvCxnSpPr/>
          <p:nvPr userDrawn="1">
            <p:custDataLst>
              <p:tags r:id="rId7"/>
            </p:custDataLst>
          </p:nvPr>
        </p:nvCxnSpPr>
        <p:spPr>
          <a:xfrm>
            <a:off x="554736"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8"/>
            </p:custDataLst>
          </p:nvPr>
        </p:nvCxnSpPr>
        <p:spPr>
          <a:xfrm>
            <a:off x="4671219"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9"/>
            </p:custDataLst>
          </p:nvPr>
        </p:nvCxnSpPr>
        <p:spPr>
          <a:xfrm>
            <a:off x="554736"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10"/>
            </p:custDataLst>
          </p:nvPr>
        </p:nvSpPr>
        <p:spPr>
          <a:xfrm>
            <a:off x="554736" y="2744369"/>
            <a:ext cx="3465576" cy="769441"/>
          </a:xfrm>
          <a:prstGeom prst="rect">
            <a:avLst/>
          </a:prstGeom>
        </p:spPr>
        <p:txBody>
          <a:bodyPr wrap="square" anchor="b">
            <a:noAutofit/>
          </a:bodyPr>
          <a:lstStyle>
            <a:lvl1pPr algn="l">
              <a:defRPr>
                <a:solidFill>
                  <a:schemeClr val="tx1"/>
                </a:solidFill>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11"/>
            </p:custDataLst>
          </p:nvPr>
        </p:nvSpPr>
        <p:spPr>
          <a:xfrm>
            <a:off x="554735" y="3659644"/>
            <a:ext cx="3465575" cy="246221"/>
          </a:xfrm>
        </p:spPr>
        <p:txBody>
          <a:bodyPr wrap="square">
            <a:spAutoFit/>
          </a:bodyPr>
          <a:lstStyle>
            <a:lvl1pPr marL="0" indent="0" algn="l">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1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40176939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149784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13" imgH="416" progId="TCLayout.ActiveDocument.1">
                  <p:embed/>
                </p:oleObj>
              </mc:Choice>
              <mc:Fallback>
                <p:oleObj name="think-cell Slide" r:id="rId16"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6"/>
            </p:custDataLst>
          </p:nvPr>
        </p:nvCxnSpPr>
        <p:spPr>
          <a:xfrm>
            <a:off x="6573171"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7"/>
            </p:custDataLst>
          </p:nvPr>
        </p:nvCxnSpPr>
        <p:spPr>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8"/>
            </p:custDataLst>
          </p:nvPr>
        </p:nvCxnSpPr>
        <p:spPr>
          <a:xfrm>
            <a:off x="6573171"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9"/>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55D849-0DEC-44CD-849F-C8D9C2279FD6}"/>
              </a:ext>
            </a:extLst>
          </p:cNvPr>
          <p:cNvCxnSpPr/>
          <p:nvPr userDrawn="1">
            <p:custDataLst>
              <p:tags r:id="rId10"/>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5. Source" hidden="1">
            <a:extLst>
              <a:ext uri="{FF2B5EF4-FFF2-40B4-BE49-F238E27FC236}">
                <a16:creationId xmlns:a16="http://schemas.microsoft.com/office/drawing/2014/main" id="{F5E9C22A-A356-4521-A359-338A663DFEA2}"/>
              </a:ext>
            </a:extLst>
          </p:cNvPr>
          <p:cNvSpPr txBox="1"/>
          <p:nvPr userDrawn="1">
            <p:custDataLst>
              <p:tags r:id="rId11"/>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12"/>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13"/>
            </p:custDataLst>
          </p:nvPr>
        </p:nvSpPr>
        <p:spPr>
          <a:xfrm>
            <a:off x="554736" y="182372"/>
            <a:ext cx="5065776" cy="731520"/>
          </a:xfrm>
        </p:spPr>
        <p:txBody>
          <a:bodyPr/>
          <a:lstStyle/>
          <a:p>
            <a:r>
              <a:rPr lang="en-US"/>
              <a:t>Click to edit Master title style</a:t>
            </a:r>
            <a:endParaRPr lang="en-US" dirty="0"/>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14"/>
            </p:custDataLst>
          </p:nvPr>
        </p:nvSpPr>
        <p:spPr>
          <a:xfrm>
            <a:off x="554736" y="903861"/>
            <a:ext cx="5065776"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205115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931244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72" imgH="588" progId="TCLayout.ActiveDocument.1">
                  <p:embed/>
                </p:oleObj>
              </mc:Choice>
              <mc:Fallback>
                <p:oleObj name="think-cell Slide" r:id="rId16"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p:nvPr userDrawn="1">
            <p:custDataLst>
              <p:tags r:id="rId6"/>
            </p:custDataLst>
          </p:nvPr>
        </p:nvCxnSpPr>
        <p:spPr>
          <a:xfrm>
            <a:off x="8173371"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p:nvPr userDrawn="1">
            <p:custDataLst>
              <p:tags r:id="rId7"/>
            </p:custDataLst>
          </p:nvPr>
        </p:nvCxnSpPr>
        <p:spPr>
          <a:xfrm>
            <a:off x="554736"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p:nvPr userDrawn="1">
            <p:custDataLst>
              <p:tags r:id="rId8"/>
            </p:custDataLst>
          </p:nvPr>
        </p:nvCxnSpPr>
        <p:spPr>
          <a:xfrm>
            <a:off x="8173371"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p:nvPr userDrawn="1">
            <p:custDataLst>
              <p:tags r:id="rId9"/>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8D646E-BD43-4948-96FE-F798F0E18D71}"/>
              </a:ext>
            </a:extLst>
          </p:cNvPr>
          <p:cNvCxnSpPr/>
          <p:nvPr userDrawn="1">
            <p:custDataLst>
              <p:tags r:id="rId10"/>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1" name="5. Source" hidden="1">
            <a:extLst>
              <a:ext uri="{FF2B5EF4-FFF2-40B4-BE49-F238E27FC236}">
                <a16:creationId xmlns:a16="http://schemas.microsoft.com/office/drawing/2014/main" id="{F25A304F-F50E-4F96-991D-CFEB07060178}"/>
              </a:ext>
            </a:extLst>
          </p:cNvPr>
          <p:cNvSpPr txBox="1"/>
          <p:nvPr userDrawn="1">
            <p:custDataLst>
              <p:tags r:id="rId11"/>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12"/>
            </p:custDataLst>
          </p:nvPr>
        </p:nvSpPr>
        <p:spPr>
          <a:xfrm>
            <a:off x="554736" y="182372"/>
            <a:ext cx="6967728" cy="731520"/>
          </a:xfrm>
        </p:spPr>
        <p:txBody>
          <a:bodyPr/>
          <a:lstStyle/>
          <a:p>
            <a:r>
              <a:rPr lang="en-US"/>
              <a:t>Click to edit Master title style</a:t>
            </a:r>
            <a:endParaRPr lang="en-US" dirty="0"/>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13"/>
            </p:custDataLst>
          </p:nvPr>
        </p:nvSpPr>
        <p:spPr>
          <a:xfrm>
            <a:off x="554736" y="903861"/>
            <a:ext cx="6967728" cy="276999"/>
          </a:xfrm>
        </p:spPr>
        <p:txBody>
          <a:bodyPr anchor="ctr" anchorCtr="0"/>
          <a:lstStyle/>
          <a:p>
            <a:r>
              <a:rPr lang="en-US" sz="1600"/>
              <a:t>Click to edit Master subtitle style</a:t>
            </a:r>
            <a:endParaRPr lang="en-US" sz="1600" dirty="0"/>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14"/>
            </p:custDataLst>
          </p:nvPr>
        </p:nvSpPr>
        <p:spPr>
          <a:xfrm>
            <a:off x="8173370" y="78768"/>
            <a:ext cx="3466941" cy="123111"/>
          </a:xfrm>
        </p:spPr>
        <p:txBody>
          <a:bodyPr wrap="square"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9932823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602346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cxnSp>
        <p:nvCxnSpPr>
          <p:cNvPr id="27" name="BottomLineRight">
            <a:extLst>
              <a:ext uri="{FF2B5EF4-FFF2-40B4-BE49-F238E27FC236}">
                <a16:creationId xmlns:a16="http://schemas.microsoft.com/office/drawing/2014/main" id="{C7EF0021-7C64-4C3A-BB10-343D51B3F040}"/>
              </a:ext>
            </a:extLst>
          </p:cNvPr>
          <p:cNvCxnSpPr/>
          <p:nvPr>
            <p:custDataLst>
              <p:tags r:id="rId6"/>
            </p:custDataLst>
          </p:nvPr>
        </p:nvCxnSpPr>
        <p:spPr>
          <a:xfrm>
            <a:off x="9119861"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BottomLineLeft">
            <a:extLst>
              <a:ext uri="{FF2B5EF4-FFF2-40B4-BE49-F238E27FC236}">
                <a16:creationId xmlns:a16="http://schemas.microsoft.com/office/drawing/2014/main" id="{769848ED-A1D9-4D6F-AC16-5512562B47A0}"/>
              </a:ext>
            </a:extLst>
          </p:cNvPr>
          <p:cNvCxnSpPr/>
          <p:nvPr>
            <p:custDataLst>
              <p:tags r:id="rId7"/>
            </p:custDataLst>
          </p:nvPr>
        </p:nvCxnSpPr>
        <p:spPr>
          <a:xfrm>
            <a:off x="554736"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TopLineRight">
            <a:extLst>
              <a:ext uri="{FF2B5EF4-FFF2-40B4-BE49-F238E27FC236}">
                <a16:creationId xmlns:a16="http://schemas.microsoft.com/office/drawing/2014/main" id="{9DD5C457-8894-4C00-BE39-CE61754727F6}"/>
              </a:ext>
            </a:extLst>
          </p:cNvPr>
          <p:cNvCxnSpPr/>
          <p:nvPr userDrawn="1">
            <p:custDataLst>
              <p:tags r:id="rId8"/>
            </p:custDataLst>
          </p:nvPr>
        </p:nvCxnSpPr>
        <p:spPr>
          <a:xfrm>
            <a:off x="9119861"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TopLineLeft">
            <a:extLst>
              <a:ext uri="{FF2B5EF4-FFF2-40B4-BE49-F238E27FC236}">
                <a16:creationId xmlns:a16="http://schemas.microsoft.com/office/drawing/2014/main" id="{8B2884B5-93FA-4ECC-9065-3398231F02FC}"/>
              </a:ext>
            </a:extLst>
          </p:cNvPr>
          <p:cNvCxnSpPr/>
          <p:nvPr userDrawn="1">
            <p:custDataLst>
              <p:tags r:id="rId9"/>
            </p:custDataLst>
          </p:nvPr>
        </p:nvCxnSpPr>
        <p:spPr>
          <a:xfrm>
            <a:off x="554736"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5. Source" hidden="1">
            <a:extLst>
              <a:ext uri="{FF2B5EF4-FFF2-40B4-BE49-F238E27FC236}">
                <a16:creationId xmlns:a16="http://schemas.microsoft.com/office/drawing/2014/main" id="{F5E9C22A-A356-4521-A359-338A663DFEA2}"/>
              </a:ext>
            </a:extLst>
          </p:cNvPr>
          <p:cNvSpPr txBox="1"/>
          <p:nvPr userDrawn="1">
            <p:custDataLst>
              <p:tags r:id="rId10"/>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11"/>
            </p:custDataLst>
          </p:nvPr>
        </p:nvSpPr>
        <p:spPr>
          <a:xfrm>
            <a:off x="9119860" y="78768"/>
            <a:ext cx="2520451" cy="123111"/>
          </a:xfrm>
        </p:spPr>
        <p:txBody>
          <a:bodyPr wrap="square" anchor="ctr" anchorCtr="0">
            <a:spAutoFit/>
          </a:bodyPr>
          <a:lstStyle>
            <a:lvl1pPr algn="r">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12"/>
            </p:custDataLst>
          </p:nvPr>
        </p:nvSpPr>
        <p:spPr>
          <a:xfrm>
            <a:off x="554736" y="182372"/>
            <a:ext cx="7918704" cy="731520"/>
          </a:xfrm>
        </p:spPr>
        <p:txBody>
          <a:bodyPr/>
          <a:lstStyle/>
          <a:p>
            <a:r>
              <a:rPr lang="en-US"/>
              <a:t>Click to edit Master title style</a:t>
            </a:r>
            <a:endParaRPr lang="en-US" dirty="0"/>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13"/>
            </p:custDataLst>
          </p:nvPr>
        </p:nvSpPr>
        <p:spPr>
          <a:xfrm>
            <a:off x="554736" y="903861"/>
            <a:ext cx="7918704"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4843340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userDrawn="1">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A91FB312-B423-41B9-AEAA-2BE53183470B}"/>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8966856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sp>
        <p:nvSpPr>
          <p:cNvPr id="8" name="SlideLogoText">
            <a:extLst>
              <a:ext uri="{FF2B5EF4-FFF2-40B4-BE49-F238E27FC236}">
                <a16:creationId xmlns:a16="http://schemas.microsoft.com/office/drawing/2014/main" id="{92A63429-03F1-4595-BAE1-A5F5E74A0DF2}"/>
              </a:ext>
            </a:extLst>
          </p:cNvPr>
          <p:cNvSpPr txBox="1"/>
          <p:nvPr userDrawn="1">
            <p:custDataLst>
              <p:tags r:id="rId1"/>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9AEB01CB-E358-4EC5-960A-ABFC66CD5A21}"/>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0569360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2E4BA7-205B-4431-879A-B60A0FD6D20C}"/>
              </a:ext>
            </a:extLst>
          </p:cNvPr>
          <p:cNvGraphicFramePr>
            <a:graphicFrameLocks noChangeAspect="1"/>
          </p:cNvGraphicFramePr>
          <p:nvPr userDrawn="1">
            <p:custDataLst>
              <p:tags r:id="rId1"/>
            </p:custDataLst>
            <p:extLst>
              <p:ext uri="{D42A27DB-BD31-4B8C-83A1-F6EECF244321}">
                <p14:modId xmlns:p14="http://schemas.microsoft.com/office/powerpoint/2010/main" val="3877888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832E4BA7-205B-4431-879A-B60A0FD6D2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 name="Partnership">
            <a:extLst>
              <a:ext uri="{FF2B5EF4-FFF2-40B4-BE49-F238E27FC236}">
                <a16:creationId xmlns:a16="http://schemas.microsoft.com/office/drawing/2014/main" id="{7C3A32BD-483D-48A2-B0AF-7A5223571242}"/>
              </a:ext>
            </a:extLst>
          </p:cNvPr>
          <p:cNvPicPr>
            <a:picLocks noChangeAspect="1"/>
          </p:cNvPicPr>
          <p:nvPr userDrawn="1"/>
        </p:nvPicPr>
        <p:blipFill>
          <a:blip r:embed="rId7"/>
          <a:stretch>
            <a:fillRect/>
          </a:stretch>
        </p:blipFill>
        <p:spPr>
          <a:xfrm>
            <a:off x="0" y="0"/>
            <a:ext cx="12192000" cy="6858000"/>
          </a:xfrm>
          <a:prstGeom prst="rect">
            <a:avLst/>
          </a:prstGeom>
        </p:spPr>
      </p:pic>
      <p:grpSp>
        <p:nvGrpSpPr>
          <p:cNvPr id="13" name="LogoImage">
            <a:extLst>
              <a:ext uri="{FF2B5EF4-FFF2-40B4-BE49-F238E27FC236}">
                <a16:creationId xmlns:a16="http://schemas.microsoft.com/office/drawing/2014/main" id="{CC7EE236-F5C9-45E4-A938-FB794BCDD026}"/>
              </a:ext>
            </a:extLst>
          </p:cNvPr>
          <p:cNvGrpSpPr>
            <a:grpSpLocks noChangeAspect="1"/>
          </p:cNvGrpSpPr>
          <p:nvPr userDrawn="1">
            <p:custDataLst>
              <p:tags r:id="rId2"/>
            </p:custDataLst>
          </p:nvPr>
        </p:nvGrpSpPr>
        <p:grpSpPr bwMode="black">
          <a:xfrm>
            <a:off x="549271" y="481160"/>
            <a:ext cx="1893201" cy="585216"/>
            <a:chOff x="0" y="973"/>
            <a:chExt cx="7680" cy="2374"/>
          </a:xfrm>
        </p:grpSpPr>
        <p:sp>
          <p:nvSpPr>
            <p:cNvPr id="14" name="AutoShape 3">
              <a:extLst>
                <a:ext uri="{FF2B5EF4-FFF2-40B4-BE49-F238E27FC236}">
                  <a16:creationId xmlns:a16="http://schemas.microsoft.com/office/drawing/2014/main" id="{DD51008E-BD46-4558-BF00-CDD9F0CE18C6}"/>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Freeform 5">
              <a:extLst>
                <a:ext uri="{FF2B5EF4-FFF2-40B4-BE49-F238E27FC236}">
                  <a16:creationId xmlns:a16="http://schemas.microsoft.com/office/drawing/2014/main" id="{FC37904A-905D-4FD7-8DD4-604C419D9AB5}"/>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11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8" name="5. Source" hidden="1">
            <a:extLst>
              <a:ext uri="{FF2B5EF4-FFF2-40B4-BE49-F238E27FC236}">
                <a16:creationId xmlns:a16="http://schemas.microsoft.com/office/drawing/2014/main" id="{330AE89A-7771-4A6E-A02D-893DCB66C876}"/>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Tree>
    <p:extLst>
      <p:ext uri="{BB962C8B-B14F-4D97-AF65-F5344CB8AC3E}">
        <p14:creationId xmlns:p14="http://schemas.microsoft.com/office/powerpoint/2010/main" val="14194315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318252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408914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1738526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7F893DE-55B2-4BF3-87B6-545011BEFD97}"/>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5702"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2"/>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2"/>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a:cxnSpLocks/>
          </p:cNvCxnSpPr>
          <p:nvPr userDrawn="1">
            <p:custDataLst>
              <p:tags r:id="rId6"/>
            </p:custDataLst>
          </p:nvPr>
        </p:nvCxnSpPr>
        <p:spPr bwMode="black">
          <a:xfrm>
            <a:off x="554736"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a:cxnSpLocks/>
          </p:cNvCxnSpPr>
          <p:nvPr userDrawn="1">
            <p:custDataLst>
              <p:tags r:id="rId7"/>
            </p:custDataLst>
          </p:nvPr>
        </p:nvCxnSpPr>
        <p:spPr>
          <a:xfrm>
            <a:off x="3715757" y="6453769"/>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a:cxnSpLocks/>
          </p:cNvCxnSpPr>
          <p:nvPr userDrawn="1">
            <p:custDataLst>
              <p:tags r:id="rId8"/>
            </p:custDataLst>
          </p:nvPr>
        </p:nvCxnSpPr>
        <p:spPr>
          <a:xfrm>
            <a:off x="554736"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a:cxnSpLocks/>
          </p:cNvCxnSpPr>
          <p:nvPr userDrawn="1">
            <p:custDataLst>
              <p:tags r:id="rId9"/>
            </p:custDataLst>
          </p:nvPr>
        </p:nvCxnSpPr>
        <p:spPr>
          <a:xfrm>
            <a:off x="3715757" y="1181906"/>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5. Source" hidden="1">
            <a:extLst>
              <a:ext uri="{FF2B5EF4-FFF2-40B4-BE49-F238E27FC236}">
                <a16:creationId xmlns:a16="http://schemas.microsoft.com/office/drawing/2014/main" id="{143701BF-655B-4E75-9AF7-14445CDB19BD}"/>
              </a:ext>
            </a:extLst>
          </p:cNvPr>
          <p:cNvSpPr txBox="1"/>
          <p:nvPr userDrawn="1">
            <p:custDataLst>
              <p:tags r:id="rId10"/>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4" name="2. Slide Title">
            <a:extLst>
              <a:ext uri="{FF2B5EF4-FFF2-40B4-BE49-F238E27FC236}">
                <a16:creationId xmlns:a16="http://schemas.microsoft.com/office/drawing/2014/main" id="{931FDB32-E5DC-4F7F-A1B1-FB3CC830903E}"/>
              </a:ext>
            </a:extLst>
          </p:cNvPr>
          <p:cNvSpPr>
            <a:spLocks noGrp="1"/>
          </p:cNvSpPr>
          <p:nvPr>
            <p:ph type="title" hasCustomPrompt="1"/>
            <p:custDataLst>
              <p:tags r:id="rId11"/>
            </p:custDataLst>
          </p:nvPr>
        </p:nvSpPr>
        <p:spPr>
          <a:xfrm>
            <a:off x="554736" y="2743200"/>
            <a:ext cx="2514600" cy="770400"/>
          </a:xfrm>
        </p:spPr>
        <p:txBody>
          <a:bodyPr vert="horz"/>
          <a:lstStyle>
            <a:lvl1pPr>
              <a:defRPr>
                <a:solidFill>
                  <a:schemeClr val="tx1"/>
                </a:solidFill>
              </a:defRPr>
            </a:lvl1pPr>
          </a:lstStyle>
          <a:p>
            <a:r>
              <a:rPr lang="en-US" dirty="0"/>
              <a:t>Click to edit title style</a:t>
            </a:r>
          </a:p>
        </p:txBody>
      </p:sp>
      <p:sp>
        <p:nvSpPr>
          <p:cNvPr id="25" name="3. Subtitle">
            <a:extLst>
              <a:ext uri="{FF2B5EF4-FFF2-40B4-BE49-F238E27FC236}">
                <a16:creationId xmlns:a16="http://schemas.microsoft.com/office/drawing/2014/main" id="{04057707-3F89-441E-A13E-6FCB40A78D50}"/>
              </a:ext>
            </a:extLst>
          </p:cNvPr>
          <p:cNvSpPr>
            <a:spLocks noGrp="1"/>
          </p:cNvSpPr>
          <p:nvPr>
            <p:ph type="subTitle" idx="1" hasCustomPrompt="1"/>
            <p:custDataLst>
              <p:tags r:id="rId12"/>
            </p:custDataLst>
          </p:nvPr>
        </p:nvSpPr>
        <p:spPr>
          <a:xfrm>
            <a:off x="554736" y="3661200"/>
            <a:ext cx="2514600" cy="493200"/>
          </a:xfrm>
        </p:spPr>
        <p:txBody>
          <a:bodyPr anchor="t" anchorCtr="0"/>
          <a:lstStyle>
            <a:lvl1pPr>
              <a:defRPr>
                <a:solidFill>
                  <a:schemeClr val="tx1"/>
                </a:solidFill>
              </a:defRPr>
            </a:lvl1pPr>
          </a:lstStyle>
          <a:p>
            <a:r>
              <a:rPr lang="en-US" sz="1600" dirty="0"/>
              <a:t>Click to edit subtitle style</a:t>
            </a:r>
          </a:p>
        </p:txBody>
      </p:sp>
      <p:sp>
        <p:nvSpPr>
          <p:cNvPr id="26" name="1. On-page tracker">
            <a:extLst>
              <a:ext uri="{FF2B5EF4-FFF2-40B4-BE49-F238E27FC236}">
                <a16:creationId xmlns:a16="http://schemas.microsoft.com/office/drawing/2014/main" id="{95F50EB6-435E-4A8C-B188-9BE2198DB2B9}"/>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spTree>
    <p:extLst>
      <p:ext uri="{BB962C8B-B14F-4D97-AF65-F5344CB8AC3E}">
        <p14:creationId xmlns:p14="http://schemas.microsoft.com/office/powerpoint/2010/main" val="296104678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78319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7BAA9238-1CA9-4227-A4AB-62723665C7A0}"/>
              </a:ext>
            </a:extLst>
          </p:cNvPr>
          <p:cNvPicPr>
            <a:picLocks noChangeAspect="1"/>
          </p:cNvPicPr>
          <p:nvPr userDrawn="1"/>
        </p:nvPicPr>
        <p:blipFill rotWithShape="1">
          <a:blip r:embed="rId9"/>
          <a:srcRect l="10971" t="8518" r="283" b="16327"/>
          <a:stretch/>
        </p:blipFill>
        <p:spPr>
          <a:xfrm>
            <a:off x="1" y="1"/>
            <a:ext cx="7818120"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solidFill>
                  <a:srgbClr val="7C827E"/>
                </a:solidFill>
              </a:defRPr>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solidFill>
                  <a:srgbClr val="7C827E"/>
                </a:solidFill>
              </a:defRPr>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rmAutofit/>
          </a:bodyPr>
          <a:lstStyle>
            <a:lvl1pPr>
              <a:defRPr lang="en-US" sz="4400" dirty="0">
                <a:solidFill>
                  <a:schemeClr val="accent2"/>
                </a:solidFill>
              </a:defRPr>
            </a:lvl1pPr>
          </a:lstStyle>
          <a:p>
            <a:pPr lvl="0"/>
            <a:r>
              <a:rPr lang="en-US"/>
              <a:t>Click to edit Master title style</a:t>
            </a:r>
            <a:endParaRPr lang="en-US" dirty="0"/>
          </a:p>
        </p:txBody>
      </p:sp>
      <p:pic>
        <p:nvPicPr>
          <p:cNvPr id="9" name="Picture 8">
            <a:extLst>
              <a:ext uri="{FF2B5EF4-FFF2-40B4-BE49-F238E27FC236}">
                <a16:creationId xmlns:a16="http://schemas.microsoft.com/office/drawing/2014/main" id="{9908B4EE-4F37-4C88-8C80-7BEF4BB91D36}"/>
              </a:ext>
            </a:extLst>
          </p:cNvPr>
          <p:cNvPicPr>
            <a:picLocks noChangeAspect="1"/>
          </p:cNvPicPr>
          <p:nvPr userDrawn="1"/>
        </p:nvPicPr>
        <p:blipFill>
          <a:blip r:embed="rId10"/>
          <a:srcRect/>
          <a:stretch/>
        </p:blipFill>
        <p:spPr>
          <a:xfrm>
            <a:off x="10461529" y="502510"/>
            <a:ext cx="1123567" cy="1164244"/>
          </a:xfrm>
          <a:prstGeom prst="rect">
            <a:avLst/>
          </a:prstGeom>
        </p:spPr>
      </p:pic>
      <p:sp>
        <p:nvSpPr>
          <p:cNvPr id="11" name="Rectangle 10">
            <a:extLst>
              <a:ext uri="{FF2B5EF4-FFF2-40B4-BE49-F238E27FC236}">
                <a16:creationId xmlns:a16="http://schemas.microsoft.com/office/drawing/2014/main" id="{CE6619B8-D843-43BB-A07B-8B9A088F8005}"/>
              </a:ext>
            </a:extLst>
          </p:cNvPr>
          <p:cNvSpPr/>
          <p:nvPr userDrawn="1"/>
        </p:nvSpPr>
        <p:spPr>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Tree>
    <p:extLst>
      <p:ext uri="{BB962C8B-B14F-4D97-AF65-F5344CB8AC3E}">
        <p14:creationId xmlns:p14="http://schemas.microsoft.com/office/powerpoint/2010/main" val="34333933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885838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825429"/>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p:spPr>
        <p:txBody>
          <a:bodyPr vert="horz" wrap="square" lIns="0" tIns="0" rIns="0" bIns="0" rtlCol="0" anchor="t" anchorCtr="0">
            <a:spAutoFit/>
          </a:bodyPr>
          <a:lstStyle>
            <a:lvl1pPr>
              <a:defRPr lang="en-US" dirty="0">
                <a:solidFill>
                  <a:schemeClr val="accent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5706062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974022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4612"/>
            <a:ext cx="11082528" cy="384721"/>
          </a:xfrm>
          <a:prstGeom prst="rect">
            <a:avLst/>
          </a:prstGeom>
        </p:spPr>
        <p:txBody>
          <a:bodyPr vert="horz" wrap="square" lIns="0" tIns="0" rIns="0" bIns="0" rtlCol="0" anchor="t" anchorCtr="0">
            <a:spAutoFit/>
          </a:bodyPr>
          <a:lstStyle>
            <a:lvl1pPr>
              <a:defRPr lang="en-US" dirty="0">
                <a:solidFill>
                  <a:schemeClr val="accent1"/>
                </a:solidFill>
              </a:defRPr>
            </a:lvl1pPr>
          </a:lstStyle>
          <a:p>
            <a:pPr lvl="0"/>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2" name="1. On-page tracker">
            <a:extLst>
              <a:ext uri="{FF2B5EF4-FFF2-40B4-BE49-F238E27FC236}">
                <a16:creationId xmlns:a16="http://schemas.microsoft.com/office/drawing/2014/main" id="{8FFED81A-3B53-4CE1-B68B-8817BAEAD464}"/>
              </a:ext>
            </a:extLst>
          </p:cNvPr>
          <p:cNvSpPr>
            <a:spLocks noGrp="1"/>
          </p:cNvSpPr>
          <p:nvPr>
            <p:ph type="body" sz="quarter" idx="11" hasCustomPrompt="1"/>
            <p:custDataLst>
              <p:tags r:id="rId6"/>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4971911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623478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12" name="Picture 11">
            <a:extLst>
              <a:ext uri="{FF2B5EF4-FFF2-40B4-BE49-F238E27FC236}">
                <a16:creationId xmlns:a16="http://schemas.microsoft.com/office/drawing/2014/main" id="{E88BC6EC-4E4B-476E-A5BB-512E2A6F7AB2}"/>
              </a:ext>
            </a:extLst>
          </p:cNvPr>
          <p:cNvPicPr>
            <a:picLocks noChangeAspect="1"/>
          </p:cNvPicPr>
          <p:nvPr userDrawn="1"/>
        </p:nvPicPr>
        <p:blipFill>
          <a:blip r:embed="rId8"/>
          <a:srcRect/>
          <a:stretch/>
        </p:blipFill>
        <p:spPr>
          <a:xfrm>
            <a:off x="10874461" y="6321287"/>
            <a:ext cx="321675" cy="333321"/>
          </a:xfrm>
          <a:prstGeom prst="rect">
            <a:avLst/>
          </a:prstGeom>
        </p:spPr>
      </p:pic>
      <p:sp>
        <p:nvSpPr>
          <p:cNvPr id="13" name="Rectangle 12">
            <a:extLst>
              <a:ext uri="{FF2B5EF4-FFF2-40B4-BE49-F238E27FC236}">
                <a16:creationId xmlns:a16="http://schemas.microsoft.com/office/drawing/2014/main" id="{2A796E61-E5A9-4A0B-ADB8-2E2EE5528B26}"/>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10" name="1. On-page tracker">
            <a:extLst>
              <a:ext uri="{FF2B5EF4-FFF2-40B4-BE49-F238E27FC236}">
                <a16:creationId xmlns:a16="http://schemas.microsoft.com/office/drawing/2014/main" id="{2BAE276A-B5F0-45FF-AB1C-F1B20F04DB5A}"/>
              </a:ext>
            </a:extLst>
          </p:cNvPr>
          <p:cNvSpPr>
            <a:spLocks noGrp="1"/>
          </p:cNvSpPr>
          <p:nvPr>
            <p:ph type="body" sz="quarter" idx="11" hasCustomPrompt="1"/>
            <p:custDataLst>
              <p:tags r:id="rId4"/>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5777173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868809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pic>
        <p:nvPicPr>
          <p:cNvPr id="9" name="Picture 8">
            <a:extLst>
              <a:ext uri="{FF2B5EF4-FFF2-40B4-BE49-F238E27FC236}">
                <a16:creationId xmlns:a16="http://schemas.microsoft.com/office/drawing/2014/main" id="{9908B4EE-4F37-4C88-8C80-7BEF4BB91D36}"/>
              </a:ext>
            </a:extLst>
          </p:cNvPr>
          <p:cNvPicPr>
            <a:picLocks noChangeAspect="1"/>
          </p:cNvPicPr>
          <p:nvPr userDrawn="1"/>
        </p:nvPicPr>
        <p:blipFill>
          <a:blip r:embed="rId6"/>
          <a:srcRect/>
          <a:stretch/>
        </p:blipFill>
        <p:spPr>
          <a:xfrm>
            <a:off x="4775649" y="2060848"/>
            <a:ext cx="2640703" cy="2736303"/>
          </a:xfrm>
          <a:prstGeom prst="rect">
            <a:avLst/>
          </a:prstGeom>
        </p:spPr>
      </p:pic>
      <p:sp>
        <p:nvSpPr>
          <p:cNvPr id="8" name="Rectangle 7">
            <a:extLst>
              <a:ext uri="{FF2B5EF4-FFF2-40B4-BE49-F238E27FC236}">
                <a16:creationId xmlns:a16="http://schemas.microsoft.com/office/drawing/2014/main" id="{BAD000AD-2854-4658-B739-8F1D9C206903}"/>
              </a:ext>
            </a:extLst>
          </p:cNvPr>
          <p:cNvSpPr/>
          <p:nvPr userDrawn="1"/>
        </p:nvSpPr>
        <p:spPr>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Tree>
    <p:extLst>
      <p:ext uri="{BB962C8B-B14F-4D97-AF65-F5344CB8AC3E}">
        <p14:creationId xmlns:p14="http://schemas.microsoft.com/office/powerpoint/2010/main" val="1330051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522787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72" imgH="588" progId="TCLayout.ActiveDocument.1">
                  <p:embed/>
                </p:oleObj>
              </mc:Choice>
              <mc:Fallback>
                <p:oleObj name="think-cell Slide" r:id="rId16"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p:nvPr userDrawn="1">
            <p:custDataLst>
              <p:tags r:id="rId6"/>
            </p:custDataLst>
          </p:nvPr>
        </p:nvCxnSpPr>
        <p:spPr>
          <a:xfrm>
            <a:off x="8173371"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p:nvPr userDrawn="1">
            <p:custDataLst>
              <p:tags r:id="rId7"/>
            </p:custDataLst>
          </p:nvPr>
        </p:nvCxnSpPr>
        <p:spPr>
          <a:xfrm>
            <a:off x="554736"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p:nvPr userDrawn="1">
            <p:custDataLst>
              <p:tags r:id="rId8"/>
            </p:custDataLst>
          </p:nvPr>
        </p:nvCxnSpPr>
        <p:spPr>
          <a:xfrm>
            <a:off x="8173371"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p:nvPr userDrawn="1">
            <p:custDataLst>
              <p:tags r:id="rId9"/>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8D646E-BD43-4948-96FE-F798F0E18D71}"/>
              </a:ext>
            </a:extLst>
          </p:cNvPr>
          <p:cNvCxnSpPr/>
          <p:nvPr userDrawn="1">
            <p:custDataLst>
              <p:tags r:id="rId10"/>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1" name="5. Source" hidden="1">
            <a:extLst>
              <a:ext uri="{FF2B5EF4-FFF2-40B4-BE49-F238E27FC236}">
                <a16:creationId xmlns:a16="http://schemas.microsoft.com/office/drawing/2014/main" id="{F25A304F-F50E-4F96-991D-CFEB07060178}"/>
              </a:ext>
            </a:extLst>
          </p:cNvPr>
          <p:cNvSpPr txBox="1"/>
          <p:nvPr userDrawn="1">
            <p:custDataLst>
              <p:tags r:id="rId11"/>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12"/>
            </p:custDataLst>
          </p:nvPr>
        </p:nvSpPr>
        <p:spPr>
          <a:xfrm>
            <a:off x="554736" y="182372"/>
            <a:ext cx="6967728" cy="731520"/>
          </a:xfrm>
        </p:spPr>
        <p:txBody>
          <a:bodyPr/>
          <a:lstStyle/>
          <a:p>
            <a:r>
              <a:rPr lang="en-US"/>
              <a:t>Click to edit Master title style</a:t>
            </a:r>
            <a:endParaRPr lang="en-US" dirty="0"/>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13"/>
            </p:custDataLst>
          </p:nvPr>
        </p:nvSpPr>
        <p:spPr>
          <a:xfrm>
            <a:off x="554736" y="903861"/>
            <a:ext cx="6967728" cy="276999"/>
          </a:xfrm>
        </p:spPr>
        <p:txBody>
          <a:bodyPr anchor="ctr" anchorCtr="0"/>
          <a:lstStyle/>
          <a:p>
            <a:r>
              <a:rPr lang="en-US" sz="1600"/>
              <a:t>Click to edit Master subtitle style</a:t>
            </a:r>
            <a:endParaRPr lang="en-US" sz="1600" dirty="0"/>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14"/>
            </p:custDataLst>
          </p:nvPr>
        </p:nvSpPr>
        <p:spPr>
          <a:xfrm>
            <a:off x="8173370" y="78768"/>
            <a:ext cx="3466941" cy="123111"/>
          </a:xfrm>
        </p:spPr>
        <p:txBody>
          <a:bodyPr wrap="square"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53397215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04367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27" name="BottomLineRight">
            <a:extLst>
              <a:ext uri="{FF2B5EF4-FFF2-40B4-BE49-F238E27FC236}">
                <a16:creationId xmlns:a16="http://schemas.microsoft.com/office/drawing/2014/main" id="{C7EF0021-7C64-4C3A-BB10-343D51B3F040}"/>
              </a:ext>
            </a:extLst>
          </p:cNvPr>
          <p:cNvCxnSpPr/>
          <p:nvPr>
            <p:custDataLst>
              <p:tags r:id="rId6"/>
            </p:custDataLst>
          </p:nvPr>
        </p:nvCxnSpPr>
        <p:spPr>
          <a:xfrm>
            <a:off x="9119861"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BottomLineLeft">
            <a:extLst>
              <a:ext uri="{FF2B5EF4-FFF2-40B4-BE49-F238E27FC236}">
                <a16:creationId xmlns:a16="http://schemas.microsoft.com/office/drawing/2014/main" id="{769848ED-A1D9-4D6F-AC16-5512562B47A0}"/>
              </a:ext>
            </a:extLst>
          </p:cNvPr>
          <p:cNvCxnSpPr/>
          <p:nvPr>
            <p:custDataLst>
              <p:tags r:id="rId7"/>
            </p:custDataLst>
          </p:nvPr>
        </p:nvCxnSpPr>
        <p:spPr>
          <a:xfrm>
            <a:off x="554736"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TopLineRight">
            <a:extLst>
              <a:ext uri="{FF2B5EF4-FFF2-40B4-BE49-F238E27FC236}">
                <a16:creationId xmlns:a16="http://schemas.microsoft.com/office/drawing/2014/main" id="{9DD5C457-8894-4C00-BE39-CE61754727F6}"/>
              </a:ext>
            </a:extLst>
          </p:cNvPr>
          <p:cNvCxnSpPr/>
          <p:nvPr userDrawn="1">
            <p:custDataLst>
              <p:tags r:id="rId8"/>
            </p:custDataLst>
          </p:nvPr>
        </p:nvCxnSpPr>
        <p:spPr>
          <a:xfrm>
            <a:off x="9119861"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TopLineLeft">
            <a:extLst>
              <a:ext uri="{FF2B5EF4-FFF2-40B4-BE49-F238E27FC236}">
                <a16:creationId xmlns:a16="http://schemas.microsoft.com/office/drawing/2014/main" id="{8B2884B5-93FA-4ECC-9065-3398231F02FC}"/>
              </a:ext>
            </a:extLst>
          </p:cNvPr>
          <p:cNvCxnSpPr/>
          <p:nvPr userDrawn="1">
            <p:custDataLst>
              <p:tags r:id="rId9"/>
            </p:custDataLst>
          </p:nvPr>
        </p:nvCxnSpPr>
        <p:spPr>
          <a:xfrm>
            <a:off x="554736"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5. Source" hidden="1">
            <a:extLst>
              <a:ext uri="{FF2B5EF4-FFF2-40B4-BE49-F238E27FC236}">
                <a16:creationId xmlns:a16="http://schemas.microsoft.com/office/drawing/2014/main" id="{F5E9C22A-A356-4521-A359-338A663DFEA2}"/>
              </a:ext>
            </a:extLst>
          </p:cNvPr>
          <p:cNvSpPr txBox="1"/>
          <p:nvPr userDrawn="1">
            <p:custDataLst>
              <p:tags r:id="rId10"/>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11"/>
            </p:custDataLst>
          </p:nvPr>
        </p:nvSpPr>
        <p:spPr>
          <a:xfrm>
            <a:off x="9119860" y="78768"/>
            <a:ext cx="2520451" cy="123111"/>
          </a:xfrm>
        </p:spPr>
        <p:txBody>
          <a:bodyPr wrap="square" anchor="ctr" anchorCtr="0">
            <a:spAutoFit/>
          </a:bodyPr>
          <a:lstStyle>
            <a:lvl1pPr algn="r">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12"/>
            </p:custDataLst>
          </p:nvPr>
        </p:nvSpPr>
        <p:spPr>
          <a:xfrm>
            <a:off x="554736" y="182372"/>
            <a:ext cx="7918704" cy="731520"/>
          </a:xfrm>
        </p:spPr>
        <p:txBody>
          <a:bodyPr/>
          <a:lstStyle/>
          <a:p>
            <a:r>
              <a:rPr lang="en-US"/>
              <a:t>Click to edit Master title style</a:t>
            </a:r>
            <a:endParaRPr lang="en-US" dirty="0"/>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13"/>
            </p:custDataLst>
          </p:nvPr>
        </p:nvSpPr>
        <p:spPr>
          <a:xfrm>
            <a:off x="554736" y="903861"/>
            <a:ext cx="7918704"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47297938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115098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25020413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10906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9252522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383201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
        <p:nvSpPr>
          <p:cNvPr id="12" name="Slide Number">
            <a:extLst>
              <a:ext uri="{FF2B5EF4-FFF2-40B4-BE49-F238E27FC236}">
                <a16:creationId xmlns:a16="http://schemas.microsoft.com/office/drawing/2014/main" id="{AC3A11F7-FA01-4970-BB4D-6BDDF95CBA50}"/>
              </a:ext>
            </a:extLst>
          </p:cNvPr>
          <p:cNvSpPr>
            <a:spLocks noChangeArrowheads="1"/>
          </p:cNvSpPr>
          <p:nvPr userDrawn="1">
            <p:custDataLst>
              <p:tags r:id="rId7"/>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60762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userDrawn="1">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dirty="0"/>
              <a:t>Click to edit Master title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4511BB28-C86B-4C18-B1A3-EF33CF458B8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solidFill>
                  <a:schemeClr val="tx1"/>
                </a:solidFill>
                <a:latin typeface="+mn-lt"/>
              </a:defRPr>
            </a:lvl1pPr>
          </a:lstStyle>
          <a:p>
            <a:pPr lvl="0"/>
            <a:r>
              <a:rPr lang="en-US" dirty="0"/>
              <a:t>Chapter › Topic</a:t>
            </a:r>
          </a:p>
        </p:txBody>
      </p:sp>
    </p:spTree>
    <p:extLst>
      <p:ext uri="{BB962C8B-B14F-4D97-AF65-F5344CB8AC3E}">
        <p14:creationId xmlns:p14="http://schemas.microsoft.com/office/powerpoint/2010/main" val="15464079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57099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2307818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953640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21556846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99097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5995679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956950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6164665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833244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840708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746503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9002012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768476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99627614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973916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5560592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999363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72955027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113297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6933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852498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sp>
        <p:nvSpPr>
          <p:cNvPr id="4" name="SlideLogoText">
            <a:extLst>
              <a:ext uri="{FF2B5EF4-FFF2-40B4-BE49-F238E27FC236}">
                <a16:creationId xmlns:a16="http://schemas.microsoft.com/office/drawing/2014/main" id="{2F705A80-1DB0-43C3-A71A-9587E6BCC3AD}"/>
              </a:ext>
            </a:extLst>
          </p:cNvPr>
          <p:cNvSpPr txBox="1"/>
          <p:nvPr userDrawn="1">
            <p:custDataLst>
              <p:tags r:id="rId1"/>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5" name="Slide Number">
            <a:extLst>
              <a:ext uri="{FF2B5EF4-FFF2-40B4-BE49-F238E27FC236}">
                <a16:creationId xmlns:a16="http://schemas.microsoft.com/office/drawing/2014/main" id="{4833D5AF-2A75-4978-AA54-00BA594BBA72}"/>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8684DB6-320C-4E95-A29C-791B412C8164}"/>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7" name="1. On-page tracker">
            <a:extLst>
              <a:ext uri="{FF2B5EF4-FFF2-40B4-BE49-F238E27FC236}">
                <a16:creationId xmlns:a16="http://schemas.microsoft.com/office/drawing/2014/main" id="{AD9436C5-E5F5-42BD-9013-D04449180E92}"/>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solidFill>
                  <a:schemeClr val="tx1"/>
                </a:solidFill>
                <a:latin typeface="+mn-lt"/>
              </a:defRPr>
            </a:lvl1pPr>
          </a:lstStyle>
          <a:p>
            <a:pPr lvl="0"/>
            <a:r>
              <a:rPr lang="en-US" dirty="0"/>
              <a:t>Chapter › Topic</a:t>
            </a:r>
          </a:p>
        </p:txBody>
      </p:sp>
    </p:spTree>
    <p:extLst>
      <p:ext uri="{BB962C8B-B14F-4D97-AF65-F5344CB8AC3E}">
        <p14:creationId xmlns:p14="http://schemas.microsoft.com/office/powerpoint/2010/main" val="31964906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318252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Slide Number">
            <a:extLst>
              <a:ext uri="{FF2B5EF4-FFF2-40B4-BE49-F238E27FC236}">
                <a16:creationId xmlns:a16="http://schemas.microsoft.com/office/drawing/2014/main" id="{A948A392-9255-4B60-869B-A33139BDE8AB}"/>
              </a:ext>
            </a:extLst>
          </p:cNvPr>
          <p:cNvSpPr>
            <a:spLocks noChangeArrowheads="1"/>
          </p:cNvSpPr>
          <p:nvPr userDrawn="1">
            <p:custDataLst>
              <p:tags r:id="rId8"/>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6541084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19107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616782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75487258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668931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11515031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530866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sz="2000" dirty="0"/>
            </a:lvl1pPr>
          </a:lstStyle>
          <a:p>
            <a:pPr lvl="0">
              <a:buNone/>
            </a:pPr>
            <a:r>
              <a:rPr lang="en-US" dirty="0"/>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en-US" sz="4400" dirty="0"/>
            </a:lvl1pPr>
          </a:lstStyle>
          <a:p>
            <a:pPr lvl="0"/>
            <a:r>
              <a:rPr lang="en-US" dirty="0"/>
              <a:t>Click to edit Master title style</a:t>
            </a:r>
          </a:p>
        </p:txBody>
      </p:sp>
    </p:spTree>
    <p:extLst>
      <p:ext uri="{BB962C8B-B14F-4D97-AF65-F5344CB8AC3E}">
        <p14:creationId xmlns:p14="http://schemas.microsoft.com/office/powerpoint/2010/main" val="16321237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292994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sz="2000" dirty="0"/>
            </a:lvl1pPr>
          </a:lstStyle>
          <a:p>
            <a:pPr lvl="0">
              <a:buNone/>
            </a:pPr>
            <a:r>
              <a:rPr lang="en-US" dirty="0"/>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en-US" sz="4400" dirty="0"/>
            </a:lvl1pPr>
          </a:lstStyle>
          <a:p>
            <a:pPr lvl="0"/>
            <a:r>
              <a:rPr lang="en-US" dirty="0"/>
              <a:t>Click to edit Master title style</a:t>
            </a:r>
          </a:p>
        </p:txBody>
      </p:sp>
    </p:spTree>
    <p:extLst>
      <p:ext uri="{BB962C8B-B14F-4D97-AF65-F5344CB8AC3E}">
        <p14:creationId xmlns:p14="http://schemas.microsoft.com/office/powerpoint/2010/main" val="34954617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172116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buNone/>
            </a:pPr>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lvl1pPr>
          </a:lstStyle>
          <a:p>
            <a:pPr lvl="0"/>
            <a:r>
              <a:rPr lang="en-US" dirty="0"/>
              <a:t>Click to edit Master title style</a:t>
            </a:r>
          </a:p>
        </p:txBody>
      </p:sp>
    </p:spTree>
    <p:extLst>
      <p:ext uri="{BB962C8B-B14F-4D97-AF65-F5344CB8AC3E}">
        <p14:creationId xmlns:p14="http://schemas.microsoft.com/office/powerpoint/2010/main" val="43648853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7052893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rtl="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28069694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17604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dirty="0"/>
            </a:lvl1pPr>
          </a:lstStyle>
          <a:p>
            <a:pPr lvl="0">
              <a:lnSpc>
                <a:spcPct val="90000"/>
              </a:lnSpc>
            </a:pPr>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19423497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431601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1657077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491B0EE-37B4-4A8C-9C8F-48909747EA09}"/>
              </a:ext>
            </a:extLst>
          </p:cNvPr>
          <p:cNvGraphicFramePr>
            <a:graphicFrameLocks noChangeAspect="1"/>
          </p:cNvGraphicFramePr>
          <p:nvPr userDrawn="1">
            <p:custDataLst>
              <p:tags r:id="rId1"/>
            </p:custDataLst>
            <p:extLst>
              <p:ext uri="{D42A27DB-BD31-4B8C-83A1-F6EECF244321}">
                <p14:modId xmlns:p14="http://schemas.microsoft.com/office/powerpoint/2010/main" val="3384478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4" imgH="344" progId="TCLayout.ActiveDocument.1">
                  <p:embed/>
                </p:oleObj>
              </mc:Choice>
              <mc:Fallback>
                <p:oleObj name="think-cell Slide" r:id="rId6" imgW="344" imgH="344" progId="TCLayout.ActiveDocument.1">
                  <p:embed/>
                  <p:pic>
                    <p:nvPicPr>
                      <p:cNvPr id="2" name="Object 1" hidden="1">
                        <a:extLst>
                          <a:ext uri="{FF2B5EF4-FFF2-40B4-BE49-F238E27FC236}">
                            <a16:creationId xmlns:a16="http://schemas.microsoft.com/office/drawing/2014/main" id="{D491B0EE-37B4-4A8C-9C8F-48909747EA0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1" name="Partnership">
            <a:extLst>
              <a:ext uri="{FF2B5EF4-FFF2-40B4-BE49-F238E27FC236}">
                <a16:creationId xmlns:a16="http://schemas.microsoft.com/office/drawing/2014/main" id="{FCA4B8D5-471D-4239-A62C-7BEFF7AC42FA}"/>
              </a:ext>
            </a:extLst>
          </p:cNvPr>
          <p:cNvPicPr>
            <a:picLocks noChangeAspect="1"/>
          </p:cNvPicPr>
          <p:nvPr userDrawn="1"/>
        </p:nvPicPr>
        <p:blipFill>
          <a:blip r:embed="rId8"/>
          <a:stretch>
            <a:fillRect/>
          </a:stretch>
        </p:blipFill>
        <p:spPr>
          <a:xfrm>
            <a:off x="0" y="0"/>
            <a:ext cx="12192000" cy="6858000"/>
          </a:xfrm>
          <a:prstGeom prst="rect">
            <a:avLst/>
          </a:prstGeom>
        </p:spPr>
      </p:pic>
      <p:grpSp>
        <p:nvGrpSpPr>
          <p:cNvPr id="6" name="LogoImage">
            <a:extLst>
              <a:ext uri="{FF2B5EF4-FFF2-40B4-BE49-F238E27FC236}">
                <a16:creationId xmlns:a16="http://schemas.microsoft.com/office/drawing/2014/main" id="{280FE25E-C8A9-4A63-9254-D200989A2E09}"/>
              </a:ext>
            </a:extLst>
          </p:cNvPr>
          <p:cNvGrpSpPr>
            <a:grpSpLocks noChangeAspect="1"/>
          </p:cNvGrpSpPr>
          <p:nvPr userDrawn="1">
            <p:custDataLst>
              <p:tags r:id="rId2"/>
            </p:custDataLst>
          </p:nvPr>
        </p:nvGrpSpPr>
        <p:grpSpPr bwMode="black">
          <a:xfrm>
            <a:off x="549271" y="481161"/>
            <a:ext cx="1893202" cy="585216"/>
            <a:chOff x="0" y="973"/>
            <a:chExt cx="7680" cy="2374"/>
          </a:xfrm>
        </p:grpSpPr>
        <p:sp>
          <p:nvSpPr>
            <p:cNvPr id="8" name="AutoShape 3">
              <a:extLst>
                <a:ext uri="{FF2B5EF4-FFF2-40B4-BE49-F238E27FC236}">
                  <a16:creationId xmlns:a16="http://schemas.microsoft.com/office/drawing/2014/main" id="{FD120780-E7D0-42EA-AB5A-363335299EBE}"/>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Freeform 5">
              <a:extLst>
                <a:ext uri="{FF2B5EF4-FFF2-40B4-BE49-F238E27FC236}">
                  <a16:creationId xmlns:a16="http://schemas.microsoft.com/office/drawing/2014/main" id="{A9C60168-96E8-4CC3-91EC-B2F7F57959D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10" name="5. Source" hidden="1">
            <a:extLst>
              <a:ext uri="{FF2B5EF4-FFF2-40B4-BE49-F238E27FC236}">
                <a16:creationId xmlns:a16="http://schemas.microsoft.com/office/drawing/2014/main" id="{EED9D83D-9CC3-45F3-876D-CC42BC0B70E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Tree>
    <p:extLst>
      <p:ext uri="{BB962C8B-B14F-4D97-AF65-F5344CB8AC3E}">
        <p14:creationId xmlns:p14="http://schemas.microsoft.com/office/powerpoint/2010/main" val="367790021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545093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1456489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788950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38951549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281441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7901695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2350347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lvl1pPr rtl="0">
              <a:defRPr/>
            </a:lvl1pPr>
          </a:lstStyle>
          <a:p>
            <a:pPr lvl="0"/>
            <a:r>
              <a:rPr lang="en-US" dirty="0"/>
              <a:t>Click to edit Master title style</a:t>
            </a:r>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652871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856464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lvl1pPr rtl="0">
              <a:defRPr/>
            </a:lvl1pPr>
          </a:lstStyle>
          <a:p>
            <a:pPr lvl="0"/>
            <a:r>
              <a:rPr lang="en-US" dirty="0"/>
              <a:t>Click to edit Master title style</a:t>
            </a:r>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62346549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532885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01574753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659647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dirty="0"/>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0712531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254875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98796854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077032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6178237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166993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20984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8095414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41305584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76167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dirty="0">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273564442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1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368865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DAEDEEB4-0F70-430B-89B2-B25771520776}"/>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0ECEA22C-74D7-4915-9B79-6F4B9BAC2AA3}"/>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dirty="0">
              <a:solidFill>
                <a:schemeClr val="bg1"/>
              </a:solidFill>
            </a:endParaRPr>
          </a:p>
        </p:txBody>
      </p:sp>
      <p:pic>
        <p:nvPicPr>
          <p:cNvPr id="19" name="Picture 18">
            <a:extLst>
              <a:ext uri="{FF2B5EF4-FFF2-40B4-BE49-F238E27FC236}">
                <a16:creationId xmlns:a16="http://schemas.microsoft.com/office/drawing/2014/main" id="{6045F32E-29AB-447F-94C6-EE5FB5A49DDC}"/>
              </a:ext>
            </a:extLst>
          </p:cNvPr>
          <p:cNvPicPr>
            <a:picLocks noChangeAspect="1"/>
          </p:cNvPicPr>
          <p:nvPr userDrawn="1"/>
        </p:nvPicPr>
        <p:blipFill>
          <a:blip r:embed="rId9"/>
          <a:srcRect/>
          <a:stretch/>
        </p:blipFill>
        <p:spPr>
          <a:xfrm>
            <a:off x="10874461" y="6321287"/>
            <a:ext cx="321675" cy="333320"/>
          </a:xfrm>
          <a:prstGeom prst="rect">
            <a:avLst/>
          </a:prstGeom>
        </p:spPr>
      </p:pic>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BD36B5F6-940D-4886-A07D-7F4C8F5B1692}"/>
              </a:ext>
            </a:extLst>
          </p:cNvPr>
          <p:cNvSpPr>
            <a:spLocks noGrp="1"/>
          </p:cNvSpPr>
          <p:nvPr>
            <p:ph type="body" sz="quarter" idx="11" hasCustomPrompt="1"/>
            <p:custDataLst>
              <p:tags r:id="rId4"/>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2769227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921813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GB"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384721"/>
          </a:xfrm>
        </p:spPr>
        <p:txBody>
          <a:bodyPr vert="horz"/>
          <a:lstStyle>
            <a:lvl1pPr rtl="0">
              <a:defRPr/>
            </a:lvl1pPr>
          </a:lstStyle>
          <a:p>
            <a:r>
              <a:rPr lang="en-GB"/>
              <a:t>Click to edit Master title style</a:t>
            </a:r>
            <a:endParaRPr lang="en-GB"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GB"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GB"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GB" sz="800"/>
              <a:t>Source: …</a:t>
            </a:r>
            <a:endParaRPr lang="en-GB" sz="800" dirty="0"/>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GB"/>
              <a:t>Chapter › Topic</a:t>
            </a:r>
            <a:endParaRPr lang="en-GB" dirty="0"/>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19250"/>
            <a:ext cx="11082528" cy="246221"/>
          </a:xfrm>
        </p:spPr>
        <p:txBody>
          <a:bodyPr anchor="ctr" anchorCtr="0"/>
          <a:lstStyle>
            <a:lvl1pPr rtl="0">
              <a:defRPr/>
            </a:lvl1pPr>
          </a:lstStyle>
          <a:p>
            <a:r>
              <a:rPr lang="en-GB" sz="1600"/>
              <a:t>Click to edit Master subtitle style</a:t>
            </a:r>
            <a:endParaRPr lang="en-GB" sz="1600" dirty="0"/>
          </a:p>
        </p:txBody>
      </p:sp>
    </p:spTree>
    <p:extLst>
      <p:ext uri="{BB962C8B-B14F-4D97-AF65-F5344CB8AC3E}">
        <p14:creationId xmlns:p14="http://schemas.microsoft.com/office/powerpoint/2010/main" val="19195762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894412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sz="2000" dirty="0"/>
            </a:lvl1pPr>
          </a:lstStyle>
          <a:p>
            <a:pPr lvl="0">
              <a:buNone/>
            </a:pPr>
            <a:r>
              <a:rPr lang="en-US" dirty="0"/>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en-US" sz="4400" dirty="0"/>
            </a:lvl1pPr>
          </a:lstStyle>
          <a:p>
            <a:pPr lvl="0"/>
            <a:r>
              <a:rPr lang="en-US" dirty="0"/>
              <a:t>Click to edit Master title style</a:t>
            </a:r>
          </a:p>
        </p:txBody>
      </p:sp>
    </p:spTree>
    <p:extLst>
      <p:ext uri="{BB962C8B-B14F-4D97-AF65-F5344CB8AC3E}">
        <p14:creationId xmlns:p14="http://schemas.microsoft.com/office/powerpoint/2010/main" val="39688464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575188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dirty="0">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sz="2000" dirty="0"/>
            </a:lvl1pPr>
          </a:lstStyle>
          <a:p>
            <a:pPr lvl="0">
              <a:buNone/>
            </a:pPr>
            <a:r>
              <a:rPr lang="en-US" dirty="0"/>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en-US" sz="4400" dirty="0"/>
            </a:lvl1pPr>
          </a:lstStyle>
          <a:p>
            <a:pPr lvl="0"/>
            <a:r>
              <a:rPr lang="en-US" dirty="0"/>
              <a:t>Click to edit Master title style</a:t>
            </a:r>
          </a:p>
        </p:txBody>
      </p:sp>
    </p:spTree>
    <p:extLst>
      <p:ext uri="{BB962C8B-B14F-4D97-AF65-F5344CB8AC3E}">
        <p14:creationId xmlns:p14="http://schemas.microsoft.com/office/powerpoint/2010/main" val="15555314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678867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buNone/>
            </a:pPr>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lvl1pPr>
          </a:lstStyle>
          <a:p>
            <a:pPr lvl="0"/>
            <a:r>
              <a:rPr lang="en-US" dirty="0"/>
              <a:t>Click to edit Master title style</a:t>
            </a:r>
          </a:p>
        </p:txBody>
      </p:sp>
    </p:spTree>
    <p:extLst>
      <p:ext uri="{BB962C8B-B14F-4D97-AF65-F5344CB8AC3E}">
        <p14:creationId xmlns:p14="http://schemas.microsoft.com/office/powerpoint/2010/main" val="32694183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5369308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rtl="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332158705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427660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dirty="0"/>
            </a:lvl1pPr>
          </a:lstStyle>
          <a:p>
            <a:pPr lvl="0">
              <a:lnSpc>
                <a:spcPct val="90000"/>
              </a:lnSpc>
            </a:pPr>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36992613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084949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151280543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29912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601629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612694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1829634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913526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64468576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975492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9117221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528337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lvl1pPr rtl="0">
              <a:defRPr/>
            </a:lvl1pPr>
          </a:lstStyle>
          <a:p>
            <a:pPr lvl="0"/>
            <a:r>
              <a:rPr lang="en-US" dirty="0"/>
              <a:t>Click to edit Master title style</a:t>
            </a:r>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0885473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451893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lvl1pPr rtl="0">
              <a:defRPr/>
            </a:lvl1pPr>
          </a:lstStyle>
          <a:p>
            <a:pPr lvl="0"/>
            <a:r>
              <a:rPr lang="en-US" dirty="0"/>
              <a:t>Click to edit Master title style</a:t>
            </a:r>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6621395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572146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9493309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2328486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dirty="0"/>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13006310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833661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96022550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506079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0208064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029098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6860773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6845202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dirty="0">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3757669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183706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5759161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9103347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32461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dirty="0"/>
            </a:lvl1pPr>
          </a:lstStyle>
          <a:p>
            <a:pPr lvl="0"/>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buNone/>
            </a:pPr>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6"/>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7"/>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27878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6156424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442155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46095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216452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579659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1696818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64545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267388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484368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7346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079707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4074461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02631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2664089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307390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749532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740317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980876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158310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724642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630313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442172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138581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628280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67911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445235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589339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522625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559219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627058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a:lstStyle>
            <a:lvl1pPr rtl="0">
              <a:defRPr/>
            </a:lvl1pPr>
          </a:lstStyle>
          <a:p>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410154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userDrawn="1">
            <p:custDataLst>
              <p:tags r:id="rId1"/>
            </p:custDataLst>
            <p:extLst>
              <p:ext uri="{D42A27DB-BD31-4B8C-83A1-F6EECF244321}">
                <p14:modId xmlns:p14="http://schemas.microsoft.com/office/powerpoint/2010/main" val="2703700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73" imgH="476" progId="TCLayout.ActiveDocument.1">
                  <p:embed/>
                </p:oleObj>
              </mc:Choice>
              <mc:Fallback>
                <p:oleObj name="think-cell Slide" r:id="rId8"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93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497063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824114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755973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571718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27" name="BottomLineRight">
            <a:extLst>
              <a:ext uri="{FF2B5EF4-FFF2-40B4-BE49-F238E27FC236}">
                <a16:creationId xmlns:a16="http://schemas.microsoft.com/office/drawing/2014/main" id="{C7EF0021-7C64-4C3A-BB10-343D51B3F040}"/>
              </a:ext>
            </a:extLst>
          </p:cNvPr>
          <p:cNvCxnSpPr/>
          <p:nvPr>
            <p:custDataLst>
              <p:tags r:id="rId6"/>
            </p:custDataLst>
          </p:nvPr>
        </p:nvCxnSpPr>
        <p:spPr>
          <a:xfrm>
            <a:off x="9119861"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BottomLineLeft">
            <a:extLst>
              <a:ext uri="{FF2B5EF4-FFF2-40B4-BE49-F238E27FC236}">
                <a16:creationId xmlns:a16="http://schemas.microsoft.com/office/drawing/2014/main" id="{769848ED-A1D9-4D6F-AC16-5512562B47A0}"/>
              </a:ext>
            </a:extLst>
          </p:cNvPr>
          <p:cNvCxnSpPr/>
          <p:nvPr>
            <p:custDataLst>
              <p:tags r:id="rId7"/>
            </p:custDataLst>
          </p:nvPr>
        </p:nvCxnSpPr>
        <p:spPr>
          <a:xfrm>
            <a:off x="554736"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TopLineRight">
            <a:extLst>
              <a:ext uri="{FF2B5EF4-FFF2-40B4-BE49-F238E27FC236}">
                <a16:creationId xmlns:a16="http://schemas.microsoft.com/office/drawing/2014/main" id="{9DD5C457-8894-4C00-BE39-CE61754727F6}"/>
              </a:ext>
            </a:extLst>
          </p:cNvPr>
          <p:cNvCxnSpPr/>
          <p:nvPr userDrawn="1">
            <p:custDataLst>
              <p:tags r:id="rId8"/>
            </p:custDataLst>
          </p:nvPr>
        </p:nvCxnSpPr>
        <p:spPr>
          <a:xfrm>
            <a:off x="9119861"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TopLineLeft">
            <a:extLst>
              <a:ext uri="{FF2B5EF4-FFF2-40B4-BE49-F238E27FC236}">
                <a16:creationId xmlns:a16="http://schemas.microsoft.com/office/drawing/2014/main" id="{8B2884B5-93FA-4ECC-9065-3398231F02FC}"/>
              </a:ext>
            </a:extLst>
          </p:cNvPr>
          <p:cNvCxnSpPr/>
          <p:nvPr userDrawn="1">
            <p:custDataLst>
              <p:tags r:id="rId9"/>
            </p:custDataLst>
          </p:nvPr>
        </p:nvCxnSpPr>
        <p:spPr>
          <a:xfrm>
            <a:off x="554736"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1" name="1. On-page tracker">
            <a:extLst>
              <a:ext uri="{FF2B5EF4-FFF2-40B4-BE49-F238E27FC236}">
                <a16:creationId xmlns:a16="http://schemas.microsoft.com/office/drawing/2014/main" id="{B1862427-C153-460B-92AE-3FA75E6B880B}"/>
              </a:ext>
            </a:extLst>
          </p:cNvPr>
          <p:cNvSpPr>
            <a:spLocks noGrp="1"/>
          </p:cNvSpPr>
          <p:nvPr>
            <p:ph type="body" sz="quarter" idx="16" hasCustomPrompt="1"/>
            <p:custDataLst>
              <p:tags r:id="rId10"/>
            </p:custDataLst>
          </p:nvPr>
        </p:nvSpPr>
        <p:spPr>
          <a:xfrm>
            <a:off x="9119860" y="89320"/>
            <a:ext cx="2520451" cy="123111"/>
          </a:xfrm>
        </p:spPr>
        <p:txBody>
          <a:bodyPr vert="horz" wrap="square" lIns="0" tIns="0" rIns="0" bIns="0" rtlCol="0" anchor="ctr" anchorCtr="0">
            <a:spAutoFit/>
          </a:bodyPr>
          <a:lstStyle>
            <a:lvl1pPr algn="r">
              <a:defRPr lang="en-US" sz="800" dirty="0"/>
            </a:lvl1pPr>
          </a:lstStyle>
          <a:p>
            <a:pPr lvl="0" algn="r"/>
            <a:r>
              <a:rPr lang="en-US" dirty="0"/>
              <a:t>Chapter › Topic</a:t>
            </a: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11"/>
            </p:custDataLst>
          </p:nvPr>
        </p:nvSpPr>
        <p:spPr>
          <a:xfrm>
            <a:off x="554736" y="172212"/>
            <a:ext cx="7918704" cy="731520"/>
          </a:xfrm>
        </p:spPr>
        <p:txBody>
          <a:body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12"/>
            </p:custDataLst>
          </p:nvPr>
        </p:nvSpPr>
        <p:spPr>
          <a:xfrm>
            <a:off x="554736" y="884725"/>
            <a:ext cx="7918704" cy="297181"/>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1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Tree>
    <p:extLst>
      <p:ext uri="{BB962C8B-B14F-4D97-AF65-F5344CB8AC3E}">
        <p14:creationId xmlns:p14="http://schemas.microsoft.com/office/powerpoint/2010/main" val="2413398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876257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D97B542-94F1-4409-ABDC-472F8D5EA3DD}"/>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400" dirty="0">
                <a:solidFill>
                  <a:srgbClr val="7C827E"/>
                </a:solidFill>
              </a:defRPr>
            </a:lvl1pPr>
          </a:lstStyle>
          <a:p>
            <a:pPr lvl="0">
              <a:buNone/>
            </a:pPr>
            <a:r>
              <a:rPr lang="en-GB"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2000" dirty="0">
                <a:solidFill>
                  <a:srgbClr val="7C827E"/>
                </a:solidFill>
              </a:defRPr>
            </a:lvl1pPr>
          </a:lstStyle>
          <a:p>
            <a:pPr lvl="0">
              <a:buNone/>
            </a:pPr>
            <a:r>
              <a:rPr lang="en-GB" dirty="0"/>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rmAutofit/>
          </a:bodyPr>
          <a:lstStyle>
            <a:lvl1pPr rtl="0">
              <a:defRPr lang="en-US" sz="4400" dirty="0">
                <a:solidFill>
                  <a:schemeClr val="accent2"/>
                </a:solidFill>
              </a:defRPr>
            </a:lvl1pPr>
          </a:lstStyle>
          <a:p>
            <a:pPr lvl="0"/>
            <a:r>
              <a:rPr lang="en-GB" dirty="0"/>
              <a:t>Click to edit Master title style</a:t>
            </a:r>
          </a:p>
        </p:txBody>
      </p:sp>
    </p:spTree>
    <p:extLst>
      <p:ext uri="{BB962C8B-B14F-4D97-AF65-F5344CB8AC3E}">
        <p14:creationId xmlns:p14="http://schemas.microsoft.com/office/powerpoint/2010/main" val="125065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91348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825429"/>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buNone/>
            </a:pPr>
            <a:r>
              <a:rPr lang="en-GB"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GB"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GB"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rtl="0">
              <a:defRPr lang="en-US" sz="800" b="0" dirty="0">
                <a:cs typeface="+mn-cs"/>
              </a:defRPr>
            </a:lvl1pPr>
          </a:lstStyle>
          <a:p>
            <a:pPr lvl="0">
              <a:buNone/>
            </a:pPr>
            <a:r>
              <a:rPr lang="en-GB"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p:spPr>
        <p:txBody>
          <a:bodyPr vert="horz" wrap="square" lIns="0" tIns="0" rIns="0" bIns="0" rtlCol="0" anchor="t" anchorCtr="0">
            <a:spAutoFit/>
          </a:bodyPr>
          <a:lstStyle>
            <a:lvl1pPr rtl="0">
              <a:defRPr lang="en-US" dirty="0">
                <a:solidFill>
                  <a:schemeClr val="accent1"/>
                </a:solidFill>
              </a:defRPr>
            </a:lvl1pPr>
          </a:lstStyle>
          <a:p>
            <a:pPr lvl="0"/>
            <a:r>
              <a:rPr lang="en-GB"/>
              <a:t>Click to edit Master title style</a:t>
            </a:r>
            <a:endParaRPr lang="en-GB" dirty="0"/>
          </a:p>
        </p:txBody>
      </p:sp>
    </p:spTree>
    <p:extLst>
      <p:ext uri="{BB962C8B-B14F-4D97-AF65-F5344CB8AC3E}">
        <p14:creationId xmlns:p14="http://schemas.microsoft.com/office/powerpoint/2010/main" val="39544105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316307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4612"/>
            <a:ext cx="11082528" cy="384721"/>
          </a:xfrm>
          <a:prstGeom prst="rect">
            <a:avLst/>
          </a:prstGeom>
        </p:spPr>
        <p:txBody>
          <a:bodyPr vert="horz" wrap="square" lIns="0" tIns="0" rIns="0" bIns="0" rtlCol="0" anchor="t" anchorCtr="0">
            <a:spAutoFit/>
          </a:bodyPr>
          <a:lstStyle>
            <a:lvl1pPr rtl="0">
              <a:defRPr lang="en-US" dirty="0">
                <a:solidFill>
                  <a:schemeClr val="accent1"/>
                </a:solidFill>
              </a:defRPr>
            </a:lvl1pPr>
          </a:lstStyle>
          <a:p>
            <a:pPr lvl="0"/>
            <a:r>
              <a:rPr lang="en-GB"/>
              <a:t>Click to edit Master title style</a:t>
            </a:r>
            <a:endParaRPr lang="en-GB"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GB"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GB"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
        <p:nvSpPr>
          <p:cNvPr id="12" name="1. On-page tracker">
            <a:extLst>
              <a:ext uri="{FF2B5EF4-FFF2-40B4-BE49-F238E27FC236}">
                <a16:creationId xmlns:a16="http://schemas.microsoft.com/office/drawing/2014/main" id="{8FFED81A-3B53-4CE1-B68B-8817BAEAD464}"/>
              </a:ext>
            </a:extLst>
          </p:cNvPr>
          <p:cNvSpPr>
            <a:spLocks noGrp="1"/>
          </p:cNvSpPr>
          <p:nvPr>
            <p:ph type="body" sz="quarter" idx="11" hasCustomPrompt="1"/>
            <p:custDataLst>
              <p:tags r:id="rId6"/>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rtl="0">
              <a:defRPr lang="en-US" sz="800" b="0" dirty="0">
                <a:cs typeface="+mn-cs"/>
              </a:defRPr>
            </a:lvl1pPr>
          </a:lstStyle>
          <a:p>
            <a:pPr lvl="0">
              <a:buNone/>
            </a:pPr>
            <a:r>
              <a:rPr lang="en-GB" dirty="0"/>
              <a:t>Add tracker</a:t>
            </a:r>
          </a:p>
        </p:txBody>
      </p:sp>
    </p:spTree>
    <p:extLst>
      <p:ext uri="{BB962C8B-B14F-4D97-AF65-F5344CB8AC3E}">
        <p14:creationId xmlns:p14="http://schemas.microsoft.com/office/powerpoint/2010/main" val="3949999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997556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225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GB"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GB" sz="90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pic>
        <p:nvPicPr>
          <p:cNvPr id="12" name="Picture 11">
            <a:extLst>
              <a:ext uri="{FF2B5EF4-FFF2-40B4-BE49-F238E27FC236}">
                <a16:creationId xmlns:a16="http://schemas.microsoft.com/office/drawing/2014/main" id="{E88BC6EC-4E4B-476E-A5BB-512E2A6F7AB2}"/>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0874461" y="6321287"/>
            <a:ext cx="321675" cy="333321"/>
          </a:xfrm>
          <a:prstGeom prst="rect">
            <a:avLst/>
          </a:prstGeom>
        </p:spPr>
      </p:pic>
      <p:sp>
        <p:nvSpPr>
          <p:cNvPr id="13" name="Rectangle 12">
            <a:extLst>
              <a:ext uri="{FF2B5EF4-FFF2-40B4-BE49-F238E27FC236}">
                <a16:creationId xmlns:a16="http://schemas.microsoft.com/office/drawing/2014/main" id="{2A796E61-E5A9-4A0B-ADB8-2E2EE5528B26}"/>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dirty="0">
              <a:solidFill>
                <a:schemeClr val="bg1"/>
              </a:solidFill>
            </a:endParaRPr>
          </a:p>
        </p:txBody>
      </p:sp>
      <p:sp>
        <p:nvSpPr>
          <p:cNvPr id="10" name="1. On-page tracker">
            <a:extLst>
              <a:ext uri="{FF2B5EF4-FFF2-40B4-BE49-F238E27FC236}">
                <a16:creationId xmlns:a16="http://schemas.microsoft.com/office/drawing/2014/main" id="{2BAE276A-B5F0-45FF-AB1C-F1B20F04DB5A}"/>
              </a:ext>
            </a:extLst>
          </p:cNvPr>
          <p:cNvSpPr>
            <a:spLocks noGrp="1"/>
          </p:cNvSpPr>
          <p:nvPr>
            <p:ph type="body" sz="quarter" idx="11" hasCustomPrompt="1"/>
            <p:custDataLst>
              <p:tags r:id="rId4"/>
            </p:custDataLst>
          </p:nvPr>
        </p:nvSpPr>
        <p:spPr>
          <a:xfrm>
            <a:off x="7793926" y="15335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rtl="0">
              <a:defRPr lang="en-US" sz="800" b="0" dirty="0">
                <a:cs typeface="+mn-cs"/>
              </a:defRPr>
            </a:lvl1pPr>
          </a:lstStyle>
          <a:p>
            <a:pPr lvl="0">
              <a:buNone/>
            </a:pPr>
            <a:r>
              <a:rPr lang="en-GB" dirty="0"/>
              <a:t>Add tracker</a:t>
            </a:r>
          </a:p>
        </p:txBody>
      </p:sp>
    </p:spTree>
    <p:extLst>
      <p:ext uri="{BB962C8B-B14F-4D97-AF65-F5344CB8AC3E}">
        <p14:creationId xmlns:p14="http://schemas.microsoft.com/office/powerpoint/2010/main" val="1476505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238563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4400" b="1" i="0" baseline="0" dirty="0">
              <a:solidFill>
                <a:schemeClr val="bg1"/>
              </a:solidFill>
              <a:latin typeface="Arial" panose="020B0604020202020204" pitchFamily="34" charset="0"/>
              <a:ea typeface="+mj-ea"/>
              <a:cs typeface="+mj-cs"/>
              <a:sym typeface="Arial" panose="020B0604020202020204" pitchFamily="34" charset="0"/>
            </a:endParaRPr>
          </a:p>
        </p:txBody>
      </p:sp>
      <p:pic>
        <p:nvPicPr>
          <p:cNvPr id="9" name="Picture 8">
            <a:extLst>
              <a:ext uri="{FF2B5EF4-FFF2-40B4-BE49-F238E27FC236}">
                <a16:creationId xmlns:a16="http://schemas.microsoft.com/office/drawing/2014/main" id="{9908B4EE-4F37-4C88-8C80-7BEF4BB91D36}"/>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4775649" y="2060848"/>
            <a:ext cx="2640703" cy="2736303"/>
          </a:xfrm>
          <a:prstGeom prst="rect">
            <a:avLst/>
          </a:prstGeom>
        </p:spPr>
      </p:pic>
      <p:sp>
        <p:nvSpPr>
          <p:cNvPr id="8" name="Rectangle 7">
            <a:extLst>
              <a:ext uri="{FF2B5EF4-FFF2-40B4-BE49-F238E27FC236}">
                <a16:creationId xmlns:a16="http://schemas.microsoft.com/office/drawing/2014/main" id="{BAD000AD-2854-4658-B739-8F1D9C206903}"/>
              </a:ext>
            </a:extLst>
          </p:cNvPr>
          <p:cNvSpPr/>
          <p:nvPr userDrawn="1"/>
        </p:nvSpPr>
        <p:spPr>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dirty="0">
              <a:solidFill>
                <a:schemeClr val="bg1"/>
              </a:solidFill>
            </a:endParaRPr>
          </a:p>
        </p:txBody>
      </p:sp>
    </p:spTree>
    <p:extLst>
      <p:ext uri="{BB962C8B-B14F-4D97-AF65-F5344CB8AC3E}">
        <p14:creationId xmlns:p14="http://schemas.microsoft.com/office/powerpoint/2010/main" val="4255879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4C83166-C7B9-4191-8769-868B16703FF6}"/>
              </a:ext>
            </a:extLst>
          </p:cNvPr>
          <p:cNvGraphicFramePr>
            <a:graphicFrameLocks noChangeAspect="1"/>
          </p:cNvGraphicFramePr>
          <p:nvPr userDrawn="1">
            <p:custDataLst>
              <p:tags r:id="rId1"/>
            </p:custDataLst>
            <p:extLst>
              <p:ext uri="{D42A27DB-BD31-4B8C-83A1-F6EECF244321}">
                <p14:modId xmlns:p14="http://schemas.microsoft.com/office/powerpoint/2010/main" val="3565989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4" name="Object 3" hidden="1">
                        <a:extLst>
                          <a:ext uri="{FF2B5EF4-FFF2-40B4-BE49-F238E27FC236}">
                            <a16:creationId xmlns:a16="http://schemas.microsoft.com/office/drawing/2014/main" id="{D4C83166-C7B9-4191-8769-868B16703F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2. Slide Title"/>
          <p:cNvSpPr>
            <a:spLocks noGrp="1"/>
          </p:cNvSpPr>
          <p:nvPr>
            <p:ph type="title"/>
          </p:nvPr>
        </p:nvSpPr>
        <p:spPr bwMode="gray"/>
        <p:txBody>
          <a:bodyPr vert="horz"/>
          <a:lstStyle>
            <a:lvl1pPr rtl="0">
              <a:defRPr/>
            </a:lvl1pPr>
          </a:lstStyle>
          <a:p>
            <a:r>
              <a:rPr lang="en-GB"/>
              <a:t>Click to edit Master title style</a:t>
            </a:r>
            <a:endParaRPr lang="en-GB" dirty="0"/>
          </a:p>
        </p:txBody>
      </p:sp>
      <p:sp>
        <p:nvSpPr>
          <p:cNvPr id="5" name="doc id" hidden="1"/>
          <p:cNvSpPr>
            <a:spLocks noChangeArrowheads="1"/>
          </p:cNvSpPr>
          <p:nvPr userDrawn="1"/>
        </p:nvSpPr>
        <p:spPr bwMode="gray">
          <a:xfrm flipH="1">
            <a:off x="10658003" y="51837"/>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0" rtl="0"/>
            <a:endParaRPr lang="en-GB" sz="612" baseline="0" noProof="0" dirty="0">
              <a:solidFill>
                <a:schemeClr val="accent6"/>
              </a:solidFill>
              <a:latin typeface="+mn-lt"/>
              <a:ea typeface="+mn-ea"/>
            </a:endParaRPr>
          </a:p>
        </p:txBody>
      </p:sp>
    </p:spTree>
    <p:extLst>
      <p:ext uri="{BB962C8B-B14F-4D97-AF65-F5344CB8AC3E}">
        <p14:creationId xmlns:p14="http://schemas.microsoft.com/office/powerpoint/2010/main" val="1996587310"/>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8">
          <p15:clr>
            <a:srgbClr val="F26B43"/>
          </p15:clr>
        </p15:guide>
        <p15:guide id="4" orient="horz" pos="3911">
          <p15:clr>
            <a:srgbClr val="F26B43"/>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921813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100000"/>
              </a:lnSpc>
              <a:spcBef>
                <a:spcPct val="0"/>
              </a:spcBef>
              <a:spcAft>
                <a:spcPct val="0"/>
              </a:spcAft>
            </a:pPr>
            <a:endParaRPr lang="en-GB"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384721"/>
          </a:xfrm>
        </p:spPr>
        <p:txBody>
          <a:bodyPr vert="horz"/>
          <a:lstStyle>
            <a:lvl1pPr rtl="0">
              <a:defRPr/>
            </a:lvl1pPr>
          </a:lstStyle>
          <a:p>
            <a:r>
              <a:rPr lang="en-GB"/>
              <a:t>Click to edit Master title style</a:t>
            </a:r>
            <a:endParaRPr lang="en-GB"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GB"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GB" sz="90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GB" sz="800"/>
              <a:t>Source: …</a:t>
            </a:r>
            <a:endParaRPr lang="en-GB" sz="800" dirty="0"/>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rtl="0">
              <a:defRPr sz="800">
                <a:latin typeface="+mn-lt"/>
              </a:defRPr>
            </a:lvl1pPr>
          </a:lstStyle>
          <a:p>
            <a:pPr lvl="0"/>
            <a:r>
              <a:rPr lang="en-GB"/>
              <a:t>Chapter › Topic</a:t>
            </a:r>
            <a:endParaRPr lang="en-GB" dirty="0"/>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19250"/>
            <a:ext cx="11082528" cy="246221"/>
          </a:xfrm>
        </p:spPr>
        <p:txBody>
          <a:bodyPr anchor="ctr" anchorCtr="0"/>
          <a:lstStyle>
            <a:lvl1pPr rtl="0">
              <a:defRPr/>
            </a:lvl1pPr>
          </a:lstStyle>
          <a:p>
            <a:r>
              <a:rPr lang="en-GB" sz="1600"/>
              <a:t>Click to edit Master subtitle style</a:t>
            </a:r>
            <a:endParaRPr lang="en-GB" sz="1600" dirty="0"/>
          </a:p>
        </p:txBody>
      </p:sp>
    </p:spTree>
    <p:extLst>
      <p:ext uri="{BB962C8B-B14F-4D97-AF65-F5344CB8AC3E}">
        <p14:creationId xmlns:p14="http://schemas.microsoft.com/office/powerpoint/2010/main" val="267051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bwMode="ltGray">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4157694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63E71D5D-44CE-4A7E-9EE0-4D8D4F4BA9A5}"/>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bwMode="ltGray">
          <a:xfrm>
            <a:off x="3176" y="0"/>
            <a:ext cx="7830185" cy="6858001"/>
          </a:xfrm>
          <a:prstGeom prst="rect">
            <a:avLst/>
          </a:prstGeom>
        </p:spPr>
      </p:pic>
      <p:pic>
        <p:nvPicPr>
          <p:cNvPr id="7" name="Picture 6">
            <a:extLst>
              <a:ext uri="{FF2B5EF4-FFF2-40B4-BE49-F238E27FC236}">
                <a16:creationId xmlns:a16="http://schemas.microsoft.com/office/drawing/2014/main" id="{8B56E831-861B-4605-A069-5C48F3AE2628}"/>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bwMode="ltGray">
          <a:xfrm>
            <a:off x="10461529" y="502510"/>
            <a:ext cx="1123567" cy="1164243"/>
          </a:xfrm>
          <a:prstGeom prst="rect">
            <a:avLst/>
          </a:prstGeom>
        </p:spPr>
      </p:pic>
      <p:sp>
        <p:nvSpPr>
          <p:cNvPr id="8" name="Rectangle 7">
            <a:extLst>
              <a:ext uri="{FF2B5EF4-FFF2-40B4-BE49-F238E27FC236}">
                <a16:creationId xmlns:a16="http://schemas.microsoft.com/office/drawing/2014/main" id="{CCF9A322-8E89-4ABD-9D3B-8149F63E38DF}"/>
              </a:ext>
            </a:extLst>
          </p:cNvPr>
          <p:cNvSpPr/>
          <p:nvPr userDrawn="1"/>
        </p:nvSpPr>
        <p:spPr bwMode="ltGray">
          <a:xfrm>
            <a:off x="0" y="0"/>
            <a:ext cx="12192000" cy="27432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
        <p:nvSpPr>
          <p:cNvPr id="11" name="Documenttype">
            <a:extLst>
              <a:ext uri="{FF2B5EF4-FFF2-40B4-BE49-F238E27FC236}">
                <a16:creationId xmlns:a16="http://schemas.microsoft.com/office/drawing/2014/main" id="{15828E83-1A38-4079-BBBD-A0570B5821FE}"/>
              </a:ext>
            </a:extLst>
          </p:cNvPr>
          <p:cNvSpPr>
            <a:spLocks noGrp="1"/>
          </p:cNvSpPr>
          <p:nvPr>
            <p:ph type="body" sz="quarter" idx="13" hasCustomPrompt="1"/>
            <p:custDataLst>
              <p:tags r:id="rId2"/>
            </p:custDataLst>
          </p:nvPr>
        </p:nvSpPr>
        <p:spPr bwMode="ltGray">
          <a:xfrm>
            <a:off x="1857160" y="5178842"/>
            <a:ext cx="9726795" cy="215444"/>
          </a:xfrm>
          <a:prstGeom prst="rect">
            <a:avLst/>
          </a:prstGeom>
        </p:spPr>
        <p:txBody>
          <a:bodyPr vert="horz" wrap="square" lIns="0" tIns="0" rIns="0" bIns="0" rtlCol="0">
            <a:spAutoFit/>
          </a:bodyPr>
          <a:lstStyle>
            <a:lvl1pPr>
              <a:defRPr lang="en-US" sz="1400" dirty="0"/>
            </a:lvl1pPr>
          </a:lstStyle>
          <a:p>
            <a:pPr lvl="0">
              <a:buNone/>
            </a:pPr>
            <a:r>
              <a:rPr lang="en-US" dirty="0"/>
              <a:t>Edit date or title/role</a:t>
            </a:r>
          </a:p>
        </p:txBody>
      </p:sp>
      <p:sp>
        <p:nvSpPr>
          <p:cNvPr id="15" name="Subtitle">
            <a:extLst>
              <a:ext uri="{FF2B5EF4-FFF2-40B4-BE49-F238E27FC236}">
                <a16:creationId xmlns:a16="http://schemas.microsoft.com/office/drawing/2014/main" id="{FB8F0DBF-6DF4-4080-8ADE-3065F84D7602}"/>
              </a:ext>
            </a:extLst>
          </p:cNvPr>
          <p:cNvSpPr>
            <a:spLocks noGrp="1"/>
          </p:cNvSpPr>
          <p:nvPr>
            <p:ph type="subTitle" idx="1"/>
            <p:custDataLst>
              <p:tags r:id="rId3"/>
            </p:custDataLst>
          </p:nvPr>
        </p:nvSpPr>
        <p:spPr bwMode="ltGray">
          <a:xfrm>
            <a:off x="1858301" y="4761233"/>
            <a:ext cx="9726795" cy="307777"/>
          </a:xfrm>
          <a:prstGeom prst="rect">
            <a:avLst/>
          </a:prstGeom>
        </p:spPr>
        <p:txBody>
          <a:bodyPr vert="horz" wrap="square" lIns="0" tIns="0" rIns="0" bIns="0" rtlCol="0">
            <a:noAutofit/>
          </a:bodyPr>
          <a:lstStyle>
            <a:lvl1pPr>
              <a:defRPr lang="en-US" sz="2000" dirty="0"/>
            </a:lvl1pPr>
          </a:lstStyle>
          <a:p>
            <a:pPr lvl="0">
              <a:buNone/>
            </a:pPr>
            <a:r>
              <a:rPr lang="en-US" dirty="0"/>
              <a:t>Click to edit Master subtitle style</a:t>
            </a:r>
          </a:p>
        </p:txBody>
      </p:sp>
      <p:sp>
        <p:nvSpPr>
          <p:cNvPr id="18" name="Title">
            <a:extLst>
              <a:ext uri="{FF2B5EF4-FFF2-40B4-BE49-F238E27FC236}">
                <a16:creationId xmlns:a16="http://schemas.microsoft.com/office/drawing/2014/main" id="{46FFFED1-69E7-44C0-86EC-45A8A36DB3EC}"/>
              </a:ext>
            </a:extLst>
          </p:cNvPr>
          <p:cNvSpPr>
            <a:spLocks noGrp="1"/>
          </p:cNvSpPr>
          <p:nvPr>
            <p:ph type="title"/>
            <p:custDataLst>
              <p:tags r:id="rId4"/>
            </p:custDataLst>
          </p:nvPr>
        </p:nvSpPr>
        <p:spPr bwMode="ltGray">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marL="0" lvl="0"/>
            <a:r>
              <a:rPr lang="en-US" dirty="0"/>
              <a:t>Click to edit Master title style</a:t>
            </a:r>
          </a:p>
        </p:txBody>
      </p:sp>
    </p:spTree>
    <p:extLst>
      <p:ext uri="{BB962C8B-B14F-4D97-AF65-F5344CB8AC3E}">
        <p14:creationId xmlns:p14="http://schemas.microsoft.com/office/powerpoint/2010/main" val="1419505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userDrawn="1">
            <p:custDataLst>
              <p:tags r:id="rId1"/>
            </p:custDataLst>
            <p:extLst>
              <p:ext uri="{D42A27DB-BD31-4B8C-83A1-F6EECF244321}">
                <p14:modId xmlns:p14="http://schemas.microsoft.com/office/powerpoint/2010/main" val="3137211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92841"/>
            <a:ext cx="9180576" cy="486608"/>
          </a:xfrm>
          <a:prstGeom prst="rect">
            <a:avLst/>
          </a:prstGeom>
        </p:spPr>
        <p:txBody>
          <a:bodyPr>
            <a:spAutoFit/>
          </a:bodyPr>
          <a:lstStyle>
            <a:lvl1pPr>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p:spPr>
        <p:txBody>
          <a:bodyPr wrap="square">
            <a:noAutofit/>
          </a:bodyPr>
          <a:lstStyle>
            <a:lvl1pPr marL="0" indent="0" algn="l">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411697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4014611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32461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dirty="0"/>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6"/>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7"/>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078835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rast 2-line +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1006111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00" name="Sticker" hidden="1">
            <a:extLst>
              <a:ext uri="{FF2B5EF4-FFF2-40B4-BE49-F238E27FC236}">
                <a16:creationId xmlns:a16="http://schemas.microsoft.com/office/drawing/2014/main" id="{1BE78E90-512D-48A0-A845-A06C7B40AA52}"/>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01" name="3. Subtitle">
            <a:extLst>
              <a:ext uri="{FF2B5EF4-FFF2-40B4-BE49-F238E27FC236}">
                <a16:creationId xmlns:a16="http://schemas.microsoft.com/office/drawing/2014/main" id="{8AB5A759-C8C6-4E92-997D-BA04067A36CE}"/>
              </a:ext>
            </a:extLst>
          </p:cNvPr>
          <p:cNvSpPr>
            <a:spLocks noGrp="1"/>
          </p:cNvSpPr>
          <p:nvPr>
            <p:ph type="subTitle" idx="1"/>
            <p:custDataLst>
              <p:tags r:id="rId2"/>
            </p:custDataLst>
          </p:nvPr>
        </p:nvSpPr>
        <p:spPr>
          <a:xfrm>
            <a:off x="554736" y="1140136"/>
            <a:ext cx="110825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hidden="1">
            <a:extLst>
              <a:ext uri="{FF2B5EF4-FFF2-40B4-BE49-F238E27FC236}">
                <a16:creationId xmlns:a16="http://schemas.microsoft.com/office/drawing/2014/main" id="{ED3A330D-704F-4050-81F6-50A136E78604}"/>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hasCustomPrompt="1"/>
            <p:custDataLst>
              <p:tags r:id="rId4"/>
            </p:custDataLst>
          </p:nvPr>
        </p:nvSpPr>
        <p:spPr>
          <a:xfrm>
            <a:off x="554736" y="324612"/>
            <a:ext cx="11082528" cy="769441"/>
          </a:xfrm>
        </p:spPr>
        <p:txBody>
          <a:bodyPr vert="horz">
            <a:spAutoFit/>
          </a:bodyPr>
          <a:lstStyle>
            <a:lvl1pPr rtl="0">
              <a:defRPr/>
            </a:lvl1pPr>
          </a:lstStyle>
          <a:p>
            <a:r>
              <a:rPr lang="en-US" dirty="0"/>
              <a:t>Click to edit Master title style</a:t>
            </a:r>
            <a:br>
              <a:rPr lang="en-US" dirty="0"/>
            </a:br>
            <a:endParaRPr lang="en-US" dirty="0"/>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0265679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420545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solidFill>
                  <a:schemeClr val="accent1"/>
                </a:solidFill>
              </a:defRPr>
            </a:lvl1pPr>
          </a:lstStyle>
          <a:p>
            <a:pPr lvl="0">
              <a:lnSpc>
                <a:spcPct val="90000"/>
              </a:lnSpc>
            </a:pPr>
            <a:r>
              <a:rPr lang="en-US" dirty="0"/>
              <a:t>Click to edit Master title style</a:t>
            </a:r>
          </a:p>
        </p:txBody>
      </p:sp>
      <p:sp>
        <p:nvSpPr>
          <p:cNvPr id="4" name="Slide Number">
            <a:extLst>
              <a:ext uri="{FF2B5EF4-FFF2-40B4-BE49-F238E27FC236}">
                <a16:creationId xmlns:a16="http://schemas.microsoft.com/office/drawing/2014/main" id="{E74A6D15-9D93-480F-A207-CA245151AE26}"/>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110886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ternative_Contrast Top Left">
    <p:bg bwMode="ltGray">
      <p:bgPr>
        <a:gradFill>
          <a:gsLst>
            <a:gs pos="0">
              <a:schemeClr val="bg1"/>
            </a:gs>
            <a:gs pos="100000">
              <a:schemeClr val="bg1">
                <a:lumMod val="75000"/>
              </a:schemeClr>
            </a:gs>
          </a:gsLst>
          <a:lin ang="3000000" scaled="0"/>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2060383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D948707D-4B9E-4C45-96F1-B49B5F6C1029}"/>
              </a:ext>
            </a:extLst>
          </p:cNvPr>
          <p:cNvPicPr>
            <a:picLocks/>
          </p:cNvPicPr>
          <p:nvPr userDrawn="1"/>
        </p:nvPicPr>
        <p:blipFill>
          <a:blip r:embed="rId10" cstate="print">
            <a:alphaModFix amt="50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11" name="Picture 9">
            <a:extLst>
              <a:ext uri="{FF2B5EF4-FFF2-40B4-BE49-F238E27FC236}">
                <a16:creationId xmlns:a16="http://schemas.microsoft.com/office/drawing/2014/main" id="{E27A78F4-CF7A-4B8B-AA00-B0863F8EF7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buClr>
                <a:srgbClr val="FFFFFF"/>
              </a:buClr>
              <a:defRPr lang="en-US" sz="3600" dirty="0">
                <a:solidFill>
                  <a:srgbClr val="FFFFFF"/>
                </a:solidFill>
              </a:defRPr>
            </a:lvl1pPr>
          </a:lstStyle>
          <a:p>
            <a:pPr lvl="0"/>
            <a:r>
              <a:rPr lang="en-US" dirty="0"/>
              <a:t>Click to edit Master title style</a:t>
            </a:r>
          </a:p>
        </p:txBody>
      </p:sp>
      <p:sp>
        <p:nvSpPr>
          <p:cNvPr id="4" name="Slide Number">
            <a:extLst>
              <a:ext uri="{FF2B5EF4-FFF2-40B4-BE49-F238E27FC236}">
                <a16:creationId xmlns:a16="http://schemas.microsoft.com/office/drawing/2014/main" id="{E74A6D15-9D93-480F-A207-CA245151AE26}"/>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120962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1019295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8CFBA6B2-A084-4532-80C0-2629A5553A76}"/>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6142224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1534511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9AC4B822-CA6B-4F05-8715-F74C6D5D34B1}"/>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29841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2977653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8" name="Slide Number">
            <a:extLst>
              <a:ext uri="{FF2B5EF4-FFF2-40B4-BE49-F238E27FC236}">
                <a16:creationId xmlns:a16="http://schemas.microsoft.com/office/drawing/2014/main" id="{9A085514-D1F6-4D77-A23F-C5C66C21AB2E}"/>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3607715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3474015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5"/>
            </p:custDataLst>
          </p:nvPr>
        </p:nvSpPr>
        <p:spPr>
          <a:xfrm>
            <a:off x="554736" y="2744369"/>
            <a:ext cx="2514600" cy="769441"/>
          </a:xfrm>
        </p:spPr>
        <p:txBody>
          <a:bodyPr vert="horz" anchor="b">
            <a:noAutofit/>
          </a:bodyPr>
          <a:lstStyle>
            <a:lvl1pPr rtl="0">
              <a:defRPr>
                <a:solidFill>
                  <a:schemeClr val="bg2"/>
                </a:solidFill>
              </a:defRPr>
            </a:lvl1pPr>
          </a:lstStyle>
          <a:p>
            <a:r>
              <a:rPr lang="en-US" dirty="0"/>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6"/>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8"/>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3F174236-AA11-4F22-8DD9-63AF26A6A47C}"/>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30672023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2154190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rtl="0">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6"/>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8"/>
            </p:custDataLst>
          </p:nvPr>
        </p:nvSpPr>
        <p:spPr>
          <a:xfrm>
            <a:off x="554735" y="150239"/>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FB932088-9326-40ED-BE8A-D346010A74E0}"/>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26047213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2140110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chemeClr val="bg2"/>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324612"/>
            <a:ext cx="5065776" cy="384721"/>
          </a:xfrm>
        </p:spPr>
        <p:txBody>
          <a:bodyPr vert="horz">
            <a:spAutoFit/>
          </a:bodyPr>
          <a:lstStyle>
            <a:lvl1pPr rtl="0">
              <a:defRPr>
                <a:solidFill>
                  <a:schemeClr val="bg1"/>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pic>
        <p:nvPicPr>
          <p:cNvPr id="13" name="Picture 12">
            <a:extLst>
              <a:ext uri="{FF2B5EF4-FFF2-40B4-BE49-F238E27FC236}">
                <a16:creationId xmlns:a16="http://schemas.microsoft.com/office/drawing/2014/main" id="{FF47FA6E-F08C-4E46-8589-E7C74F02315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11806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09193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7D03BAA3-96F1-4B7C-895E-B9B8CFDDA50B}"/>
              </a:ext>
            </a:extLst>
          </p:cNvPr>
          <p:cNvSpPr txBox="1"/>
          <p:nvPr userDrawn="1">
            <p:custDataLst>
              <p:tags r:id="rId4"/>
            </p:custDataLst>
          </p:nvPr>
        </p:nvSpPr>
        <p:spPr>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6"/>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860F551B-05D0-4883-89B6-6CE418F81F78}"/>
              </a:ext>
            </a:extLst>
          </p:cNvPr>
          <p:cNvCxnSpPr/>
          <p:nvPr userDrawn="1">
            <p:custDataLst>
              <p:tags r:id="rId7"/>
            </p:custDataLst>
          </p:nvPr>
        </p:nvCxnSpPr>
        <p:spPr>
          <a:xfrm>
            <a:off x="554736"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8"/>
            </p:custDataLst>
          </p:nvPr>
        </p:nvCxnSpPr>
        <p:spPr>
          <a:xfrm>
            <a:off x="3715757"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9"/>
            </p:custDataLst>
          </p:nvPr>
        </p:nvCxnSpPr>
        <p:spPr>
          <a:xfrm>
            <a:off x="554736"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10"/>
            </p:custDataLst>
          </p:nvPr>
        </p:nvSpPr>
        <p:spPr>
          <a:xfrm>
            <a:off x="554736" y="2744369"/>
            <a:ext cx="2514600" cy="769441"/>
          </a:xfrm>
        </p:spPr>
        <p:txBody>
          <a:bodyPr vert="horz" anchor="b">
            <a:noAutofit/>
          </a:bodyPr>
          <a:lstStyle>
            <a:lvl1pPr>
              <a:defRPr>
                <a:solidFill>
                  <a:schemeClr val="tx1"/>
                </a:solidFill>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11"/>
            </p:custDataLst>
          </p:nvPr>
        </p:nvSpPr>
        <p:spPr>
          <a:xfrm>
            <a:off x="554736" y="3659644"/>
            <a:ext cx="2514600" cy="492443"/>
          </a:xfrm>
        </p:spPr>
        <p:txBody>
          <a:bodyPr wrap="square">
            <a:spAutoFit/>
          </a:bodyPr>
          <a:lstStyle>
            <a:lvl1pPr marL="0" indent="0" algn="l">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1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4703695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86302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324612"/>
            <a:ext cx="6967728" cy="384721"/>
          </a:xfrm>
        </p:spPr>
        <p:txBody>
          <a:bodyPr vert="horz">
            <a:spAutoFit/>
          </a:bodyPr>
          <a:lstStyle>
            <a:lvl1pPr rtl="0">
              <a:defRPr>
                <a:solidFill>
                  <a:schemeClr val="bg1"/>
                </a:solidFill>
              </a:defRPr>
            </a:lvl1pPr>
          </a:lstStyle>
          <a:p>
            <a:r>
              <a:rPr lang="en-US" dirty="0"/>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62493AD9-69B2-4483-913B-0BF95BD79E9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1261426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4166155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chemeClr val="bg2"/>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324612"/>
            <a:ext cx="7918704" cy="384721"/>
          </a:xfrm>
        </p:spPr>
        <p:txBody>
          <a:bodyPr vert="horz">
            <a:spAutoFit/>
          </a:bodyPr>
          <a:lstStyle>
            <a:lvl1pPr rtl="0">
              <a:defRPr>
                <a:solidFill>
                  <a:schemeClr val="bg1"/>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bg2"/>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7A4B4606-85E2-4ED5-9905-99B0D08DB85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22739188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1105025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chemeClr val="bg2"/>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rgbClr val="000000"/>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rgbClr val="000000"/>
              </a:solidFill>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324612"/>
            <a:ext cx="5065776" cy="384721"/>
          </a:xfrm>
        </p:spPr>
        <p:txBody>
          <a:bodyPr vert="horz">
            <a:spAutoFit/>
          </a:bodyPr>
          <a:lstStyle>
            <a:lvl1pPr rtl="0">
              <a:defRPr>
                <a:solidFill>
                  <a:schemeClr val="tx1"/>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1"/>
                </a:solidFill>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EA94A19-834A-4926-94D0-E1416C38EA3D}"/>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1"/>
          </a:xfrm>
          <a:prstGeom prst="rect">
            <a:avLst/>
          </a:prstGeom>
        </p:spPr>
      </p:pic>
    </p:spTree>
    <p:extLst>
      <p:ext uri="{BB962C8B-B14F-4D97-AF65-F5344CB8AC3E}">
        <p14:creationId xmlns:p14="http://schemas.microsoft.com/office/powerpoint/2010/main" val="10434412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2755258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rgbClr val="000000"/>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rgbClr val="000000"/>
              </a:solidFill>
              <a:latin typeface="+mn-lt"/>
              <a:ea typeface="+mn-ea"/>
              <a:cs typeface="Arial" panose="020B0604020202020204" pitchFamily="34" charset="0"/>
            </a:endParaRP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5"/>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6"/>
            </p:custDataLst>
          </p:nvPr>
        </p:nvSpPr>
        <p:spPr>
          <a:xfrm>
            <a:off x="554735" y="150239"/>
            <a:ext cx="3465576"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7"/>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dirty="0"/>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8"/>
            </p:custDataLst>
          </p:nvPr>
        </p:nvSpPr>
        <p:spPr>
          <a:xfrm>
            <a:off x="554734" y="3659644"/>
            <a:ext cx="3465576"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E10662A3-7EC0-4585-ADBC-C33A6727C7DD}"/>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1"/>
          </a:xfrm>
          <a:prstGeom prst="rect">
            <a:avLst/>
          </a:prstGeom>
        </p:spPr>
      </p:pic>
    </p:spTree>
    <p:extLst>
      <p:ext uri="{BB962C8B-B14F-4D97-AF65-F5344CB8AC3E}">
        <p14:creationId xmlns:p14="http://schemas.microsoft.com/office/powerpoint/2010/main" val="2325245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1554738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chemeClr val="bg2"/>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6"/>
            </p:custDataLst>
          </p:nvPr>
        </p:nvSpPr>
        <p:spPr>
          <a:xfrm>
            <a:off x="554735" y="150239"/>
            <a:ext cx="2514600" cy="123111"/>
          </a:xfrm>
          <a:prstGeom prst="rect">
            <a:avLst/>
          </a:prstGeom>
          <a:ln w="6350">
            <a:noFill/>
            <a:miter lim="800000"/>
          </a:ln>
        </p:spPr>
        <p:txBody>
          <a:bodyPr vert="horz" wrap="square" lIns="0" tIns="0" rIns="0" bIns="0" rtlCol="0">
            <a:noAutofit/>
          </a:bodyPr>
          <a:lstStyle>
            <a:lvl1pPr rtl="0">
              <a:defRPr lang="en-US" sz="800" b="0" dirty="0">
                <a:solidFill>
                  <a:schemeClr val="tx1"/>
                </a:solidFill>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7"/>
            </p:custDataLst>
          </p:nvPr>
        </p:nvSpPr>
        <p:spPr>
          <a:xfrm>
            <a:off x="554736" y="2744369"/>
            <a:ext cx="2514600" cy="769441"/>
          </a:xfrm>
        </p:spPr>
        <p:txBody>
          <a:bodyPr vert="horz" anchor="b">
            <a:noAutofit/>
          </a:bodyPr>
          <a:lstStyle>
            <a:lvl1pPr rtl="0">
              <a:defRPr>
                <a:solidFill>
                  <a:schemeClr val="tx1"/>
                </a:solidFill>
              </a:defRPr>
            </a:lvl1pPr>
          </a:lstStyle>
          <a:p>
            <a:r>
              <a:rPr lang="en-US" dirty="0"/>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8"/>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311DA1AA-A085-44BC-8D1B-D1DE622F7CBC}"/>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1"/>
          </a:xfrm>
          <a:prstGeom prst="rect">
            <a:avLst/>
          </a:prstGeom>
        </p:spPr>
      </p:pic>
    </p:spTree>
    <p:extLst>
      <p:ext uri="{BB962C8B-B14F-4D97-AF65-F5344CB8AC3E}">
        <p14:creationId xmlns:p14="http://schemas.microsoft.com/office/powerpoint/2010/main" val="17806226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2689278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8" name="Sticker" hidden="1">
            <a:extLst>
              <a:ext uri="{FF2B5EF4-FFF2-40B4-BE49-F238E27FC236}">
                <a16:creationId xmlns:a16="http://schemas.microsoft.com/office/drawing/2014/main" id="{02AE8CE4-BD27-40D4-AB6E-9F41E7636086}"/>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EE31500-8B74-4D40-85F5-090D42F904FC}"/>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invGray">
          <a:xfrm>
            <a:off x="10874461" y="6321287"/>
            <a:ext cx="321675" cy="333320"/>
          </a:xfrm>
          <a:prstGeom prst="rect">
            <a:avLst/>
          </a:prstGeom>
        </p:spPr>
      </p:pic>
      <p:sp>
        <p:nvSpPr>
          <p:cNvPr id="12" name="Rectangle 11">
            <a:extLst>
              <a:ext uri="{FF2B5EF4-FFF2-40B4-BE49-F238E27FC236}">
                <a16:creationId xmlns:a16="http://schemas.microsoft.com/office/drawing/2014/main" id="{A048621D-D56D-4CDB-8054-E6C48E66CED0}"/>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282972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1860085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4833D5AF-2A75-4978-AA54-00BA594BBA72}"/>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8684DB6-320C-4E95-A29C-791B412C8164}"/>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383222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rast End">
    <p:bg bwMode="ltGray">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778582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EED9D83D-9CC3-45F3-876D-CC42BC0B70E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pic>
        <p:nvPicPr>
          <p:cNvPr id="5" name="Picture 4">
            <a:extLst>
              <a:ext uri="{FF2B5EF4-FFF2-40B4-BE49-F238E27FC236}">
                <a16:creationId xmlns:a16="http://schemas.microsoft.com/office/drawing/2014/main" id="{F3D5EE05-8F9D-4E2D-BF2B-CF9D27B8D943}"/>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bwMode="ltGray">
          <a:xfrm>
            <a:off x="4775649" y="2060848"/>
            <a:ext cx="2640703" cy="2736304"/>
          </a:xfrm>
          <a:prstGeom prst="rect">
            <a:avLst/>
          </a:prstGeom>
        </p:spPr>
      </p:pic>
      <p:sp>
        <p:nvSpPr>
          <p:cNvPr id="6" name="Rectangle 5">
            <a:extLst>
              <a:ext uri="{FF2B5EF4-FFF2-40B4-BE49-F238E27FC236}">
                <a16:creationId xmlns:a16="http://schemas.microsoft.com/office/drawing/2014/main" id="{B767B9C4-F1E6-40DA-B158-C37F45E298D2}"/>
              </a:ext>
            </a:extLst>
          </p:cNvPr>
          <p:cNvSpPr/>
          <p:nvPr userDrawn="1"/>
        </p:nvSpPr>
        <p:spPr bwMode="ltGray">
          <a:xfrm>
            <a:off x="0" y="0"/>
            <a:ext cx="12192000" cy="27432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300"/>
              </a:spcBef>
              <a:spcAft>
                <a:spcPts val="300"/>
              </a:spcAft>
              <a:buClrTx/>
              <a:buSzTx/>
              <a:buFontTx/>
              <a:buNone/>
              <a:tabLst/>
            </a:pPr>
            <a:endParaRPr kumimoji="0" lang="en-US" sz="1600" b="0" i="0" u="none" strike="noStrike" kern="0" cap="none" spc="0" normalizeH="0" baseline="0" dirty="0" err="1">
              <a:ln>
                <a:noFill/>
              </a:ln>
              <a:solidFill>
                <a:srgbClr val="FFFFFF"/>
              </a:solidFill>
              <a:effectLst/>
              <a:uLnTx/>
              <a:uFillTx/>
              <a:latin typeface="Arial"/>
            </a:endParaRPr>
          </a:p>
        </p:txBody>
      </p:sp>
    </p:spTree>
    <p:extLst>
      <p:ext uri="{BB962C8B-B14F-4D97-AF65-F5344CB8AC3E}">
        <p14:creationId xmlns:p14="http://schemas.microsoft.com/office/powerpoint/2010/main" val="133922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2572006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669393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10047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vert="horz" lIns="0" tIns="0" rIns="0" bIns="0" rtlCol="0" anchor="ctr" anchorCtr="0">
            <a:noAutofit/>
          </a:bodyPr>
          <a:lstStyle>
            <a:lvl1pPr>
              <a:defRPr lang="en-US" sz="1400" dirty="0"/>
            </a:lvl1pPr>
          </a:lstStyle>
          <a:p>
            <a:pPr lvl="0"/>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75735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315518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2D4C39DE-34D3-430B-A68C-3662DBF9F427}"/>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6"/>
            </p:custDataLst>
          </p:nvPr>
        </p:nvCxnSpPr>
        <p:spPr>
          <a:xfrm>
            <a:off x="4671219"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860F551B-05D0-4883-89B6-6CE418F81F78}"/>
              </a:ext>
            </a:extLst>
          </p:cNvPr>
          <p:cNvCxnSpPr/>
          <p:nvPr userDrawn="1">
            <p:custDataLst>
              <p:tags r:id="rId7"/>
            </p:custDataLst>
          </p:nvPr>
        </p:nvCxnSpPr>
        <p:spPr>
          <a:xfrm>
            <a:off x="554736"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8"/>
            </p:custDataLst>
          </p:nvPr>
        </p:nvCxnSpPr>
        <p:spPr>
          <a:xfrm>
            <a:off x="4671219"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9"/>
            </p:custDataLst>
          </p:nvPr>
        </p:nvCxnSpPr>
        <p:spPr>
          <a:xfrm>
            <a:off x="554736"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10"/>
            </p:custDataLst>
          </p:nvPr>
        </p:nvSpPr>
        <p:spPr>
          <a:xfrm>
            <a:off x="554736" y="2744369"/>
            <a:ext cx="3465576" cy="769441"/>
          </a:xfrm>
          <a:prstGeom prst="rect">
            <a:avLst/>
          </a:prstGeom>
        </p:spPr>
        <p:txBody>
          <a:bodyPr wrap="square" anchor="b">
            <a:noAutofit/>
          </a:bodyPr>
          <a:lstStyle>
            <a:lvl1pPr algn="l">
              <a:defRPr>
                <a:solidFill>
                  <a:schemeClr val="tx1"/>
                </a:solidFill>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11"/>
            </p:custDataLst>
          </p:nvPr>
        </p:nvSpPr>
        <p:spPr>
          <a:xfrm>
            <a:off x="554735" y="3659644"/>
            <a:ext cx="3465575" cy="246221"/>
          </a:xfrm>
        </p:spPr>
        <p:txBody>
          <a:bodyPr wrap="square">
            <a:spAutoFit/>
          </a:bodyPr>
          <a:lstStyle>
            <a:lvl1pPr marL="0" indent="0" algn="l">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1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692910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1525322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664090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op Left">
  <p:cSld name="Top Left">
    <p:spTree>
      <p:nvGrpSpPr>
        <p:cNvPr id="1" name="Shape 26"/>
        <p:cNvGrpSpPr/>
        <p:nvPr/>
      </p:nvGrpSpPr>
      <p:grpSpPr>
        <a:xfrm>
          <a:off x="0" y="0"/>
          <a:ext cx="0" cy="0"/>
          <a:chOff x="0" y="0"/>
          <a:chExt cx="0" cy="0"/>
        </a:xfrm>
      </p:grpSpPr>
      <p:sp>
        <p:nvSpPr>
          <p:cNvPr id="27" name="Google Shape;27;p92"/>
          <p:cNvSpPr/>
          <p:nvPr/>
        </p:nvSpPr>
        <p:spPr>
          <a:xfrm>
            <a:off x="0" y="0"/>
            <a:ext cx="12192000" cy="108000"/>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8" name="Google Shape;28;p92" descr="Picture 15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874461" y="6321287"/>
            <a:ext cx="321676" cy="333322"/>
          </a:xfrm>
          <a:prstGeom prst="rect">
            <a:avLst/>
          </a:prstGeom>
          <a:noFill/>
          <a:ln>
            <a:noFill/>
          </a:ln>
        </p:spPr>
      </p:pic>
      <p:sp>
        <p:nvSpPr>
          <p:cNvPr id="29" name="Google Shape;29;p92"/>
          <p:cNvSpPr txBox="1">
            <a:spLocks noGrp="1"/>
          </p:cNvSpPr>
          <p:nvPr>
            <p:ph type="title"/>
          </p:nvPr>
        </p:nvSpPr>
        <p:spPr>
          <a:xfrm>
            <a:off x="554736" y="324611"/>
            <a:ext cx="11082529" cy="384722"/>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Clr>
                <a:schemeClr val="accent1"/>
              </a:buClr>
              <a:buSzPts val="1800"/>
              <a:buNone/>
              <a:defRPr/>
            </a:lvl2pPr>
            <a:lvl3pPr lvl="2" algn="l">
              <a:lnSpc>
                <a:spcPct val="100000"/>
              </a:lnSpc>
              <a:spcBef>
                <a:spcPts val="0"/>
              </a:spcBef>
              <a:spcAft>
                <a:spcPts val="0"/>
              </a:spcAft>
              <a:buClr>
                <a:schemeClr val="accent1"/>
              </a:buClr>
              <a:buSzPts val="1800"/>
              <a:buNone/>
              <a:defRPr/>
            </a:lvl3pPr>
            <a:lvl4pPr lvl="3" algn="l">
              <a:lnSpc>
                <a:spcPct val="100000"/>
              </a:lnSpc>
              <a:spcBef>
                <a:spcPts val="0"/>
              </a:spcBef>
              <a:spcAft>
                <a:spcPts val="0"/>
              </a:spcAft>
              <a:buClr>
                <a:schemeClr val="accent1"/>
              </a:buClr>
              <a:buSzPts val="1800"/>
              <a:buNone/>
              <a:defRPr/>
            </a:lvl4pPr>
            <a:lvl5pPr lvl="4" algn="l">
              <a:lnSpc>
                <a:spcPct val="100000"/>
              </a:lnSpc>
              <a:spcBef>
                <a:spcPts val="0"/>
              </a:spcBef>
              <a:spcAft>
                <a:spcPts val="0"/>
              </a:spcAft>
              <a:buClr>
                <a:schemeClr val="accent1"/>
              </a:buClr>
              <a:buSzPts val="1800"/>
              <a:buNone/>
              <a:defRPr/>
            </a:lvl5pPr>
            <a:lvl6pPr lvl="5" algn="l">
              <a:lnSpc>
                <a:spcPct val="100000"/>
              </a:lnSpc>
              <a:spcBef>
                <a:spcPts val="0"/>
              </a:spcBef>
              <a:spcAft>
                <a:spcPts val="0"/>
              </a:spcAft>
              <a:buClr>
                <a:schemeClr val="accent1"/>
              </a:buClr>
              <a:buSzPts val="1800"/>
              <a:buNone/>
              <a:defRPr/>
            </a:lvl6pPr>
            <a:lvl7pPr lvl="6" algn="l">
              <a:lnSpc>
                <a:spcPct val="100000"/>
              </a:lnSpc>
              <a:spcBef>
                <a:spcPts val="0"/>
              </a:spcBef>
              <a:spcAft>
                <a:spcPts val="0"/>
              </a:spcAft>
              <a:buClr>
                <a:schemeClr val="accent1"/>
              </a:buClr>
              <a:buSzPts val="1800"/>
              <a:buNone/>
              <a:defRPr/>
            </a:lvl7pPr>
            <a:lvl8pPr lvl="7" algn="l">
              <a:lnSpc>
                <a:spcPct val="100000"/>
              </a:lnSpc>
              <a:spcBef>
                <a:spcPts val="0"/>
              </a:spcBef>
              <a:spcAft>
                <a:spcPts val="0"/>
              </a:spcAft>
              <a:buClr>
                <a:schemeClr val="accent1"/>
              </a:buClr>
              <a:buSzPts val="1800"/>
              <a:buNone/>
              <a:defRPr/>
            </a:lvl8pPr>
            <a:lvl9pPr lvl="8" algn="l">
              <a:lnSpc>
                <a:spcPct val="100000"/>
              </a:lnSpc>
              <a:spcBef>
                <a:spcPts val="0"/>
              </a:spcBef>
              <a:spcAft>
                <a:spcPts val="0"/>
              </a:spcAft>
              <a:buClr>
                <a:schemeClr val="accent1"/>
              </a:buClr>
              <a:buSzPts val="1800"/>
              <a:buNone/>
              <a:defRPr/>
            </a:lvl9pPr>
          </a:lstStyle>
          <a:p>
            <a:endParaRPr/>
          </a:p>
        </p:txBody>
      </p:sp>
      <p:sp>
        <p:nvSpPr>
          <p:cNvPr id="30" name="Google Shape;30;p92"/>
          <p:cNvSpPr txBox="1">
            <a:spLocks noGrp="1"/>
          </p:cNvSpPr>
          <p:nvPr>
            <p:ph type="sldNum" idx="12"/>
          </p:nvPr>
        </p:nvSpPr>
        <p:spPr>
          <a:xfrm>
            <a:off x="11498189" y="6422555"/>
            <a:ext cx="139838" cy="138500"/>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900"/>
              <a:buFont typeface="Arial"/>
              <a:buNone/>
              <a:defRPr sz="900"/>
            </a:lvl1pPr>
            <a:lvl2pPr marL="0" lvl="1" indent="0" algn="r">
              <a:lnSpc>
                <a:spcPct val="100000"/>
              </a:lnSpc>
              <a:spcBef>
                <a:spcPts val="0"/>
              </a:spcBef>
              <a:spcAft>
                <a:spcPts val="0"/>
              </a:spcAft>
              <a:buClr>
                <a:srgbClr val="000000"/>
              </a:buClr>
              <a:buSzPts val="900"/>
              <a:buFont typeface="Arial"/>
              <a:buNone/>
              <a:defRPr sz="900"/>
            </a:lvl2pPr>
            <a:lvl3pPr marL="0" lvl="2" indent="0" algn="r">
              <a:lnSpc>
                <a:spcPct val="100000"/>
              </a:lnSpc>
              <a:spcBef>
                <a:spcPts val="0"/>
              </a:spcBef>
              <a:spcAft>
                <a:spcPts val="0"/>
              </a:spcAft>
              <a:buClr>
                <a:srgbClr val="000000"/>
              </a:buClr>
              <a:buSzPts val="900"/>
              <a:buFont typeface="Arial"/>
              <a:buNone/>
              <a:defRPr sz="900"/>
            </a:lvl3pPr>
            <a:lvl4pPr marL="0" lvl="3" indent="0" algn="r">
              <a:lnSpc>
                <a:spcPct val="100000"/>
              </a:lnSpc>
              <a:spcBef>
                <a:spcPts val="0"/>
              </a:spcBef>
              <a:spcAft>
                <a:spcPts val="0"/>
              </a:spcAft>
              <a:buClr>
                <a:srgbClr val="000000"/>
              </a:buClr>
              <a:buSzPts val="900"/>
              <a:buFont typeface="Arial"/>
              <a:buNone/>
              <a:defRPr sz="900"/>
            </a:lvl4pPr>
            <a:lvl5pPr marL="0" lvl="4" indent="0" algn="r">
              <a:lnSpc>
                <a:spcPct val="100000"/>
              </a:lnSpc>
              <a:spcBef>
                <a:spcPts val="0"/>
              </a:spcBef>
              <a:spcAft>
                <a:spcPts val="0"/>
              </a:spcAft>
              <a:buClr>
                <a:srgbClr val="000000"/>
              </a:buClr>
              <a:buSzPts val="900"/>
              <a:buFont typeface="Arial"/>
              <a:buNone/>
              <a:defRPr sz="900"/>
            </a:lvl5pPr>
            <a:lvl6pPr marL="0" lvl="5" indent="0" algn="r">
              <a:lnSpc>
                <a:spcPct val="100000"/>
              </a:lnSpc>
              <a:spcBef>
                <a:spcPts val="0"/>
              </a:spcBef>
              <a:spcAft>
                <a:spcPts val="0"/>
              </a:spcAft>
              <a:buClr>
                <a:srgbClr val="000000"/>
              </a:buClr>
              <a:buSzPts val="900"/>
              <a:buFont typeface="Arial"/>
              <a:buNone/>
              <a:defRPr sz="900"/>
            </a:lvl6pPr>
            <a:lvl7pPr marL="0" lvl="6" indent="0" algn="r">
              <a:lnSpc>
                <a:spcPct val="100000"/>
              </a:lnSpc>
              <a:spcBef>
                <a:spcPts val="0"/>
              </a:spcBef>
              <a:spcAft>
                <a:spcPts val="0"/>
              </a:spcAft>
              <a:buClr>
                <a:srgbClr val="000000"/>
              </a:buClr>
              <a:buSzPts val="900"/>
              <a:buFont typeface="Arial"/>
              <a:buNone/>
              <a:defRPr sz="900"/>
            </a:lvl7pPr>
            <a:lvl8pPr marL="0" lvl="7" indent="0" algn="r">
              <a:lnSpc>
                <a:spcPct val="100000"/>
              </a:lnSpc>
              <a:spcBef>
                <a:spcPts val="0"/>
              </a:spcBef>
              <a:spcAft>
                <a:spcPts val="0"/>
              </a:spcAft>
              <a:buClr>
                <a:srgbClr val="000000"/>
              </a:buClr>
              <a:buSzPts val="900"/>
              <a:buFont typeface="Arial"/>
              <a:buNone/>
              <a:defRPr sz="900"/>
            </a:lvl8pPr>
            <a:lvl9pPr marL="0" lvl="8" indent="0" algn="r">
              <a:lnSpc>
                <a:spcPct val="100000"/>
              </a:lnSpc>
              <a:spcBef>
                <a:spcPts val="0"/>
              </a:spcBef>
              <a:spcAft>
                <a:spcPts val="0"/>
              </a:spcAft>
              <a:buClr>
                <a:srgbClr val="000000"/>
              </a:buClr>
              <a:buSzPts val="900"/>
              <a:buFont typeface="Arial"/>
              <a:buNone/>
              <a:defRPr sz="900"/>
            </a:lvl9pPr>
          </a:lstStyle>
          <a:p>
            <a:fld id="{00000000-1234-1234-1234-123412341234}" type="slidenum">
              <a:rPr lang="en-US" smtClean="0"/>
              <a:pPr/>
              <a:t>‹#›</a:t>
            </a:fld>
            <a:endParaRPr lang="en-US">
              <a:solidFill>
                <a:srgbClr val="000000"/>
              </a:solidFill>
              <a:latin typeface="Arial"/>
              <a:ea typeface="Arial"/>
              <a:cs typeface="Arial"/>
            </a:endParaRPr>
          </a:p>
        </p:txBody>
      </p:sp>
      <p:sp>
        <p:nvSpPr>
          <p:cNvPr id="31" name="Google Shape;31;p92"/>
          <p:cNvSpPr txBox="1">
            <a:spLocks noGrp="1"/>
          </p:cNvSpPr>
          <p:nvPr>
            <p:ph type="body" idx="1"/>
          </p:nvPr>
        </p:nvSpPr>
        <p:spPr>
          <a:xfrm>
            <a:off x="7793926" y="153357"/>
            <a:ext cx="3843339" cy="123112"/>
          </a:xfrm>
          <a:prstGeom prst="rect">
            <a:avLst/>
          </a:prstGeom>
          <a:noFill/>
          <a:ln>
            <a:noFill/>
          </a:ln>
        </p:spPr>
        <p:txBody>
          <a:bodyPr spcFirstLastPara="1" wrap="square" lIns="0" tIns="0" rIns="0" bIns="0" anchor="t" anchorCtr="0">
            <a:normAutofit/>
          </a:bodyPr>
          <a:lstStyle>
            <a:lvl1pPr marL="457200" lvl="0" indent="-228600" algn="r">
              <a:lnSpc>
                <a:spcPct val="100000"/>
              </a:lnSpc>
              <a:spcBef>
                <a:spcPts val="300"/>
              </a:spcBef>
              <a:spcAft>
                <a:spcPts val="0"/>
              </a:spcAft>
              <a:buClr>
                <a:srgbClr val="000000"/>
              </a:buClr>
              <a:buSzPts val="800"/>
              <a:buFont typeface="Arial"/>
              <a:buNone/>
              <a:defRPr sz="800"/>
            </a:lvl1pPr>
            <a:lvl2pPr marL="914400" lvl="1" indent="-284480" algn="r">
              <a:lnSpc>
                <a:spcPct val="100000"/>
              </a:lnSpc>
              <a:spcBef>
                <a:spcPts val="300"/>
              </a:spcBef>
              <a:spcAft>
                <a:spcPts val="0"/>
              </a:spcAft>
              <a:buClr>
                <a:srgbClr val="000000"/>
              </a:buClr>
              <a:buSzPts val="880"/>
              <a:buFont typeface="Arial"/>
              <a:buChar char="•"/>
              <a:defRPr sz="800"/>
            </a:lvl2pPr>
            <a:lvl3pPr marL="1371600" lvl="2" indent="-284480" algn="r">
              <a:lnSpc>
                <a:spcPct val="100000"/>
              </a:lnSpc>
              <a:spcBef>
                <a:spcPts val="300"/>
              </a:spcBef>
              <a:spcAft>
                <a:spcPts val="0"/>
              </a:spcAft>
              <a:buClr>
                <a:srgbClr val="000000"/>
              </a:buClr>
              <a:buSzPts val="880"/>
              <a:buFont typeface="Arial"/>
              <a:buChar char="‒"/>
              <a:defRPr sz="800"/>
            </a:lvl3pPr>
            <a:lvl4pPr marL="1828800" lvl="3" indent="-279400" algn="r">
              <a:lnSpc>
                <a:spcPct val="100000"/>
              </a:lnSpc>
              <a:spcBef>
                <a:spcPts val="300"/>
              </a:spcBef>
              <a:spcAft>
                <a:spcPts val="0"/>
              </a:spcAft>
              <a:buClr>
                <a:srgbClr val="000000"/>
              </a:buClr>
              <a:buSzPts val="800"/>
              <a:buFont typeface="Arial"/>
              <a:buChar char="•"/>
              <a:defRPr sz="800"/>
            </a:lvl4pPr>
            <a:lvl5pPr marL="2286000" lvl="4" indent="-279400" algn="r">
              <a:lnSpc>
                <a:spcPct val="100000"/>
              </a:lnSpc>
              <a:spcBef>
                <a:spcPts val="300"/>
              </a:spcBef>
              <a:spcAft>
                <a:spcPts val="0"/>
              </a:spcAft>
              <a:buClr>
                <a:srgbClr val="000000"/>
              </a:buClr>
              <a:buSzPts val="800"/>
              <a:buFont typeface="Arial"/>
              <a:buChar char="̶"/>
              <a:defRPr sz="800"/>
            </a:lvl5pPr>
            <a:lvl6pPr marL="2743200" lvl="5" indent="-342900" algn="l">
              <a:lnSpc>
                <a:spcPct val="100000"/>
              </a:lnSpc>
              <a:spcBef>
                <a:spcPts val="300"/>
              </a:spcBef>
              <a:spcAft>
                <a:spcPts val="0"/>
              </a:spcAft>
              <a:buClr>
                <a:srgbClr val="000000"/>
              </a:buClr>
              <a:buSzPts val="1800"/>
              <a:buChar char="▫"/>
              <a:defRPr/>
            </a:lvl6pPr>
            <a:lvl7pPr marL="3200400" lvl="6" indent="-342900" algn="l">
              <a:lnSpc>
                <a:spcPct val="100000"/>
              </a:lnSpc>
              <a:spcBef>
                <a:spcPts val="300"/>
              </a:spcBef>
              <a:spcAft>
                <a:spcPts val="0"/>
              </a:spcAft>
              <a:buClr>
                <a:srgbClr val="000000"/>
              </a:buClr>
              <a:buSzPts val="1800"/>
              <a:buChar char="▫"/>
              <a:defRPr/>
            </a:lvl7pPr>
            <a:lvl8pPr marL="3657600" lvl="7" indent="-342900" algn="l">
              <a:lnSpc>
                <a:spcPct val="100000"/>
              </a:lnSpc>
              <a:spcBef>
                <a:spcPts val="300"/>
              </a:spcBef>
              <a:spcAft>
                <a:spcPts val="0"/>
              </a:spcAft>
              <a:buClr>
                <a:srgbClr val="000000"/>
              </a:buClr>
              <a:buSzPts val="1800"/>
              <a:buChar char="▫"/>
              <a:defRPr/>
            </a:lvl8pPr>
            <a:lvl9pPr marL="4114800" lvl="8" indent="-342900" algn="l">
              <a:lnSpc>
                <a:spcPct val="100000"/>
              </a:lnSpc>
              <a:spcBef>
                <a:spcPts val="300"/>
              </a:spcBef>
              <a:spcAft>
                <a:spcPts val="0"/>
              </a:spcAft>
              <a:buClr>
                <a:srgbClr val="000000"/>
              </a:buClr>
              <a:buSzPts val="1800"/>
              <a:buChar char="▫"/>
              <a:defRPr/>
            </a:lvl9pPr>
          </a:lstStyle>
          <a:p>
            <a:endParaRPr/>
          </a:p>
        </p:txBody>
      </p:sp>
    </p:spTree>
    <p:extLst>
      <p:ext uri="{BB962C8B-B14F-4D97-AF65-F5344CB8AC3E}">
        <p14:creationId xmlns:p14="http://schemas.microsoft.com/office/powerpoint/2010/main" val="7246594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3666632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E3711636-C53A-4E70-8D45-F2438153E070}"/>
              </a:ext>
            </a:extLst>
          </p:cNvPr>
          <p:cNvPicPr>
            <a:picLocks noChangeAspect="1"/>
          </p:cNvPicPr>
          <p:nvPr userDrawn="1"/>
        </p:nvPicPr>
        <p:blipFill rotWithShape="1">
          <a:blip r:embed="rId9"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9" name="Picture 18">
            <a:extLst>
              <a:ext uri="{FF2B5EF4-FFF2-40B4-BE49-F238E27FC236}">
                <a16:creationId xmlns:a16="http://schemas.microsoft.com/office/drawing/2014/main" id="{2D22640A-48FB-4532-923C-177CC98B15DA}"/>
              </a:ext>
            </a:extLst>
          </p:cNvPr>
          <p:cNvPicPr>
            <a:picLocks noChangeAspect="1"/>
          </p:cNvPicPr>
          <p:nvPr userDrawn="1"/>
        </p:nvPicPr>
        <p:blipFill>
          <a:blip r:embed="rId10"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auto">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auto">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auto">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3124547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Green 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6165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0211233-4D74-4E64-9591-4A8311683C3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ltGray">
          <a:xfrm>
            <a:off x="1" y="1"/>
            <a:ext cx="7818120" cy="6858000"/>
          </a:xfrm>
          <a:prstGeom prst="rect">
            <a:avLst/>
          </a:prstGeom>
        </p:spPr>
      </p:pic>
      <p:pic>
        <p:nvPicPr>
          <p:cNvPr id="12" name="Picture 11">
            <a:extLst>
              <a:ext uri="{FF2B5EF4-FFF2-40B4-BE49-F238E27FC236}">
                <a16:creationId xmlns:a16="http://schemas.microsoft.com/office/drawing/2014/main" id="{7EB6C521-F9D1-4C48-97E1-D25E004457EA}"/>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461529" y="502510"/>
            <a:ext cx="1123567" cy="1164244"/>
          </a:xfrm>
          <a:prstGeom prst="rect">
            <a:avLst/>
          </a:prstGeom>
        </p:spPr>
      </p:pic>
      <p:sp>
        <p:nvSpPr>
          <p:cNvPr id="13" name="Rectangle 12">
            <a:extLst>
              <a:ext uri="{FF2B5EF4-FFF2-40B4-BE49-F238E27FC236}">
                <a16:creationId xmlns:a16="http://schemas.microsoft.com/office/drawing/2014/main" id="{C56C2FEA-E58A-4A04-94D4-C27199A61781}"/>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857160" y="5178842"/>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858301" y="4761233"/>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2000" dirty="0"/>
            </a:lvl1pPr>
          </a:lstStyle>
          <a:p>
            <a:pPr lvl="0">
              <a:buNone/>
            </a:pPr>
            <a:r>
              <a:rPr lang="en-US"/>
              <a:t>Click to edit Master subtitle style</a:t>
            </a:r>
            <a:endParaRPr lang="en-US" dirty="0"/>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858301" y="3963079"/>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4400" dirty="0"/>
            </a:lvl1pPr>
          </a:lstStyle>
          <a:p>
            <a:pPr lvl="0"/>
            <a:r>
              <a:rPr lang="en-US"/>
              <a:t>Click to edit Master title style</a:t>
            </a:r>
            <a:endParaRPr lang="en-US" dirty="0"/>
          </a:p>
        </p:txBody>
      </p:sp>
    </p:spTree>
    <p:extLst>
      <p:ext uri="{BB962C8B-B14F-4D97-AF65-F5344CB8AC3E}">
        <p14:creationId xmlns:p14="http://schemas.microsoft.com/office/powerpoint/2010/main" val="2362391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771769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74636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150239"/>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7442896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line + Subtitl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428321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9" name="Sticker" hidden="1">
            <a:extLst>
              <a:ext uri="{FF2B5EF4-FFF2-40B4-BE49-F238E27FC236}">
                <a16:creationId xmlns:a16="http://schemas.microsoft.com/office/drawing/2014/main" id="{64F3132B-1605-45D5-B06F-B703D774997D}"/>
              </a:ext>
            </a:extLst>
          </p:cNvPr>
          <p:cNvSpPr txBox="1"/>
          <p:nvPr userDrawn="1"/>
        </p:nvSpPr>
        <p:spPr bwMode="gray">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sp>
        <p:nvSpPr>
          <p:cNvPr id="14" name="3. Subtitle">
            <a:extLst>
              <a:ext uri="{FF2B5EF4-FFF2-40B4-BE49-F238E27FC236}">
                <a16:creationId xmlns:a16="http://schemas.microsoft.com/office/drawing/2014/main" id="{D4D36123-678D-4B6C-A648-186F85BE34AE}"/>
              </a:ext>
            </a:extLst>
          </p:cNvPr>
          <p:cNvSpPr>
            <a:spLocks noGrp="1"/>
          </p:cNvSpPr>
          <p:nvPr userDrawn="1">
            <p:ph type="subTitle" idx="1"/>
            <p:custDataLst>
              <p:tags r:id="rId3"/>
            </p:custDataLst>
          </p:nvPr>
        </p:nvSpPr>
        <p:spPr bwMode="gray">
          <a:xfrm>
            <a:off x="554736" y="1140136"/>
            <a:ext cx="110825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gray">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bwMode="gray">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userDrawn="1">
            <p:ph type="body" sz="quarter" idx="10" hasCustomPrompt="1"/>
            <p:custDataLst>
              <p:tags r:id="rId6"/>
            </p:custDataLst>
          </p:nvPr>
        </p:nvSpPr>
        <p:spPr bwMode="gray">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userDrawn="1">
            <p:ph type="title" hasCustomPrompt="1"/>
            <p:custDataLst>
              <p:tags r:id="rId7"/>
            </p:custDataLst>
          </p:nvPr>
        </p:nvSpPr>
        <p:spPr bwMode="gray">
          <a:xfrm>
            <a:off x="554736" y="324612"/>
            <a:ext cx="11082528" cy="769441"/>
          </a:xfrm>
          <a:prstGeom prst="rect">
            <a:avLst/>
          </a:prstGeom>
        </p:spPr>
        <p:txBody>
          <a:bodyPr vert="horz" wrap="square" lIns="0" tIns="0" rIns="0" bIns="0" rtlCol="0" anchor="t" anchorCtr="0">
            <a:noAutofit/>
          </a:bodyPr>
          <a:lstStyle>
            <a:lvl1pPr>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9327932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op Lef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275410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249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lnSpc>
                <a:spcPct val="90000"/>
              </a:lnSpc>
            </a:pPr>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buClr>
                <a:srgbClr val="000000"/>
              </a:buClr>
              <a:defRPr lang="en-US" sz="800" b="0" dirty="0">
                <a:solidFill>
                  <a:srgbClr val="000000"/>
                </a:solidFill>
                <a:cs typeface="+mn-cs"/>
              </a:defRPr>
            </a:lvl1pPr>
          </a:lstStyle>
          <a:p>
            <a:pPr lvl="0">
              <a:buNone/>
            </a:pPr>
            <a:r>
              <a:rPr lang="en-US" dirty="0"/>
              <a:t>Add tracker</a:t>
            </a:r>
          </a:p>
        </p:txBody>
      </p:sp>
    </p:spTree>
    <p:extLst>
      <p:ext uri="{BB962C8B-B14F-4D97-AF65-F5344CB8AC3E}">
        <p14:creationId xmlns:p14="http://schemas.microsoft.com/office/powerpoint/2010/main" val="15316679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lternative_Top Left">
    <p:bg>
      <p:bgPr>
        <a:gradFill>
          <a:gsLst>
            <a:gs pos="0">
              <a:srgbClr val="72B52F"/>
            </a:gs>
            <a:gs pos="100000">
              <a:srgbClr val="368F0A"/>
            </a:gs>
          </a:gsLst>
          <a:lin ang="3000000" scaled="0"/>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221077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1D0FE6-FDA1-43CD-BA52-340778218433}"/>
              </a:ext>
            </a:extLst>
          </p:cNvPr>
          <p:cNvPicPr>
            <a:picLocks/>
          </p:cNvPicPr>
          <p:nvPr userDrawn="1"/>
        </p:nvPicPr>
        <p:blipFill>
          <a:blip r:embed="rId10" cstate="print">
            <a:alphaModFix amt="50000"/>
            <a:lum bright="70000" contrast="-70000"/>
            <a:extLst>
              <a:ext uri="{28A0092B-C50C-407E-A947-70E740481C1C}">
                <a14:useLocalDpi xmlns:a14="http://schemas.microsoft.com/office/drawing/2010/main"/>
              </a:ext>
            </a:extLst>
          </a:blip>
          <a:stretch>
            <a:fillRect/>
          </a:stretch>
        </p:blipFill>
        <p:spPr bwMode="ltGray">
          <a:xfrm>
            <a:off x="-578739" y="-293886"/>
            <a:ext cx="7503414" cy="7772037"/>
          </a:xfrm>
          <a:prstGeom prst="rect">
            <a:avLst/>
          </a:prstGeom>
        </p:spPr>
      </p:pic>
      <p:pic>
        <p:nvPicPr>
          <p:cNvPr id="8" name="Picture 9">
            <a:extLst>
              <a:ext uri="{FF2B5EF4-FFF2-40B4-BE49-F238E27FC236}">
                <a16:creationId xmlns:a16="http://schemas.microsoft.com/office/drawing/2014/main" id="{881EBE53-540E-4237-9871-E8D46A1E4D5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ltGray">
          <a:xfrm>
            <a:off x="0" y="0"/>
            <a:ext cx="7309512" cy="6858000"/>
          </a:xfrm>
          <a:prstGeom prst="rect">
            <a:avLst/>
          </a:prstGeom>
        </p:spPr>
      </p:pic>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5169876"/>
            <a:ext cx="3813048" cy="1107996"/>
          </a:xfrm>
          <a:prstGeom prst="rect">
            <a:avLst/>
          </a:prstGeom>
        </p:spPr>
        <p:txBody>
          <a:bodyPr vert="horz" anchor="t">
            <a:spAutoFit/>
          </a:bodyPr>
          <a:lstStyle>
            <a:lvl1pPr rtl="0">
              <a:lnSpc>
                <a:spcPct val="100000"/>
              </a:lnSpc>
              <a:defRPr sz="3600">
                <a:ln w="6350" cap="flat">
                  <a:noFill/>
                  <a:miter lim="800000"/>
                </a:ln>
                <a:solidFill>
                  <a:schemeClr val="bg1"/>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buClr>
                <a:srgbClr val="FFFFFF"/>
              </a:buClr>
              <a:defRPr/>
            </a:pPr>
            <a:fld id="{4ABDCABE-3F10-B64C-92F1-862014417034}" type="slidenum">
              <a:rPr lang="en-US" sz="900" b="0" smtClean="0">
                <a:solidFill>
                  <a:srgbClr val="FFFFFF"/>
                </a:solidFill>
                <a:latin typeface="+mn-lt"/>
                <a:ea typeface="+mn-ea"/>
                <a:cs typeface="Arial" panose="020B0604020202020204" pitchFamily="34" charset="0"/>
              </a:rPr>
              <a:pPr algn="r" defTabSz="610744" rtl="0" fontAlgn="auto">
                <a:spcBef>
                  <a:spcPts val="0"/>
                </a:spcBef>
                <a:spcAft>
                  <a:spcPts val="0"/>
                </a:spcAft>
                <a:buClr>
                  <a:srgbClr val="FFFFFF"/>
                </a:buClr>
                <a:defRPr/>
              </a:pPr>
              <a:t>‹#›</a:t>
            </a:fld>
            <a:endParaRPr lang="en-US" sz="900" b="0" dirty="0">
              <a:solidFill>
                <a:srgbClr val="FFFFFF"/>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dirty="0"/>
              <a:t>Add tracker</a:t>
            </a:r>
          </a:p>
        </p:txBody>
      </p:sp>
      <p:pic>
        <p:nvPicPr>
          <p:cNvPr id="19" name="Picture 18">
            <a:extLst>
              <a:ext uri="{FF2B5EF4-FFF2-40B4-BE49-F238E27FC236}">
                <a16:creationId xmlns:a16="http://schemas.microsoft.com/office/drawing/2014/main" id="{DA1EB9B5-1D1A-4A6F-8554-1A63429BEDB7}"/>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38825164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096785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6650382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468707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90921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149784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13" imgH="416" progId="TCLayout.ActiveDocument.1">
                  <p:embed/>
                </p:oleObj>
              </mc:Choice>
              <mc:Fallback>
                <p:oleObj name="think-cell Slide" r:id="rId16"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6"/>
            </p:custDataLst>
          </p:nvPr>
        </p:nvCxnSpPr>
        <p:spPr>
          <a:xfrm>
            <a:off x="6573171"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7"/>
            </p:custDataLst>
          </p:nvPr>
        </p:nvCxnSpPr>
        <p:spPr>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8"/>
            </p:custDataLst>
          </p:nvPr>
        </p:nvCxnSpPr>
        <p:spPr>
          <a:xfrm>
            <a:off x="6573171"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9"/>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55D849-0DEC-44CD-849F-C8D9C2279FD6}"/>
              </a:ext>
            </a:extLst>
          </p:cNvPr>
          <p:cNvCxnSpPr/>
          <p:nvPr userDrawn="1">
            <p:custDataLst>
              <p:tags r:id="rId10"/>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5. Source" hidden="1">
            <a:extLst>
              <a:ext uri="{FF2B5EF4-FFF2-40B4-BE49-F238E27FC236}">
                <a16:creationId xmlns:a16="http://schemas.microsoft.com/office/drawing/2014/main" id="{F5E9C22A-A356-4521-A359-338A663DFEA2}"/>
              </a:ext>
            </a:extLst>
          </p:cNvPr>
          <p:cNvSpPr txBox="1"/>
          <p:nvPr userDrawn="1">
            <p:custDataLst>
              <p:tags r:id="rId11"/>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12"/>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13"/>
            </p:custDataLst>
          </p:nvPr>
        </p:nvSpPr>
        <p:spPr>
          <a:xfrm>
            <a:off x="554736" y="182372"/>
            <a:ext cx="5065776" cy="731520"/>
          </a:xfrm>
        </p:spPr>
        <p:txBody>
          <a:bodyPr/>
          <a:lstStyle/>
          <a:p>
            <a:r>
              <a:rPr lang="en-US"/>
              <a:t>Click to edit Master title style</a:t>
            </a:r>
            <a:endParaRPr lang="en-US" dirty="0"/>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14"/>
            </p:custDataLst>
          </p:nvPr>
        </p:nvSpPr>
        <p:spPr>
          <a:xfrm>
            <a:off x="554736" y="903861"/>
            <a:ext cx="5065776"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605467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41768350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2356845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665915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150239"/>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8"/>
            </p:custDataLst>
          </p:nvPr>
        </p:nvSpPr>
        <p:spPr>
          <a:xfrm>
            <a:off x="554736" y="2744369"/>
            <a:ext cx="2514600"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E601197C-BAC6-4948-B440-9225F599BE73}"/>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257408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582505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150239"/>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endParaRPr lang="en-US" dirty="0"/>
          </a:p>
        </p:txBody>
      </p:sp>
      <p:pic>
        <p:nvPicPr>
          <p:cNvPr id="12" name="Picture 11">
            <a:extLst>
              <a:ext uri="{FF2B5EF4-FFF2-40B4-BE49-F238E27FC236}">
                <a16:creationId xmlns:a16="http://schemas.microsoft.com/office/drawing/2014/main" id="{65CB1B71-2D88-4059-A4B0-A82EA2DCF71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1087236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397921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5065776"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E8552880-EDD0-4F37-91DA-0F998E3BC3B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2252456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182378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324612"/>
            <a:ext cx="6967728" cy="384721"/>
          </a:xfrm>
        </p:spPr>
        <p:txBody>
          <a:bodyPr vert="horz">
            <a:spAutoFit/>
          </a:bodyPr>
          <a:lstStyle>
            <a:lvl1pPr rtl="0">
              <a:defRPr/>
            </a:lvl1pPr>
          </a:lstStyle>
          <a:p>
            <a:r>
              <a:rPr lang="en-US"/>
              <a:t>Click to edit Master title style</a:t>
            </a:r>
            <a:endParaRPr lang="en-US"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5" y="7463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70629CE3-2896-422A-82CE-A4888642710E}"/>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7958830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751459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324612"/>
            <a:ext cx="7918704" cy="384721"/>
          </a:xfrm>
        </p:spPr>
        <p:txBody>
          <a:bodyPr vert="horz">
            <a:spAutoFit/>
          </a:bodyPr>
          <a:lstStyle>
            <a:lvl1pPr rtl="0">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pic>
        <p:nvPicPr>
          <p:cNvPr id="11" name="Picture 10">
            <a:extLst>
              <a:ext uri="{FF2B5EF4-FFF2-40B4-BE49-F238E27FC236}">
                <a16:creationId xmlns:a16="http://schemas.microsoft.com/office/drawing/2014/main" id="{A2877933-1B1F-45E3-A13C-1DAA05083D8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3467738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1525322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hasCustomPrompt="1"/>
            <p:custDataLst>
              <p:tags r:id="rId4"/>
            </p:custDataLst>
          </p:nvPr>
        </p:nvSpPr>
        <p:spPr>
          <a:xfrm>
            <a:off x="554736" y="324612"/>
            <a:ext cx="11082528" cy="1154162"/>
          </a:xfrm>
        </p:spPr>
        <p:txBody>
          <a:bodyPr vert="horz">
            <a:spAutoFit/>
          </a:bodyPr>
          <a:lstStyle>
            <a:lvl1pPr rtl="0">
              <a:defRPr/>
            </a:lvl1pPr>
          </a:lstStyle>
          <a:p>
            <a:r>
              <a:rPr lang="en-US" dirty="0"/>
              <a:t>Click to edit Master title style</a:t>
            </a:r>
            <a:br>
              <a:rPr lang="en-US" dirty="0"/>
            </a:br>
            <a:br>
              <a:rPr lang="en-US" dirty="0"/>
            </a:b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9" name="Sticker" hidden="1">
            <a:extLst>
              <a:ext uri="{FF2B5EF4-FFF2-40B4-BE49-F238E27FC236}">
                <a16:creationId xmlns:a16="http://schemas.microsoft.com/office/drawing/2014/main" id="{2B5F1846-DB86-4338-8AFA-F2C1B534B900}"/>
              </a:ext>
            </a:extLst>
          </p:cNvPr>
          <p:cNvSpPr txBox="1"/>
          <p:nvPr userDrawn="1"/>
        </p:nvSpPr>
        <p:spPr>
          <a:xfrm>
            <a:off x="558489" y="1401800"/>
            <a:ext cx="450444" cy="123111"/>
          </a:xfrm>
          <a:prstGeom prst="rect">
            <a:avLst/>
          </a:prstGeom>
          <a:noFill/>
          <a:ln w="6350">
            <a:noFill/>
            <a:miter lim="800000"/>
          </a:ln>
        </p:spPr>
        <p:txBody>
          <a:bodyPr vert="horz" wrap="none" lIns="0" tIns="0" rIns="0" bIns="0" rtlCol="0">
            <a:spAutoFit/>
          </a:bodyPr>
          <a:lstStyle/>
          <a:p>
            <a:pPr algn="l" rtl="0">
              <a:spcBef>
                <a:spcPts val="300"/>
              </a:spcBef>
              <a:spcAft>
                <a:spcPts val="300"/>
              </a:spcAft>
              <a:buNone/>
            </a:pPr>
            <a:r>
              <a:rPr lang="en-US" sz="800" b="1" cap="all" baseline="0" dirty="0"/>
              <a:t>STICKER</a:t>
            </a:r>
          </a:p>
        </p:txBody>
      </p:sp>
      <p:pic>
        <p:nvPicPr>
          <p:cNvPr id="11" name="Picture 10">
            <a:extLst>
              <a:ext uri="{FF2B5EF4-FFF2-40B4-BE49-F238E27FC236}">
                <a16:creationId xmlns:a16="http://schemas.microsoft.com/office/drawing/2014/main" id="{8BF0B56D-6704-47B3-AD07-A859CF2A1C4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
        <p:nvSpPr>
          <p:cNvPr id="12" name="Rectangle 11">
            <a:extLst>
              <a:ext uri="{FF2B5EF4-FFF2-40B4-BE49-F238E27FC236}">
                <a16:creationId xmlns:a16="http://schemas.microsoft.com/office/drawing/2014/main" id="{A90E3548-D657-452B-9FC6-AB13870D62AF}"/>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656037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6363791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205014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98137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Rectangle 5">
            <a:extLst>
              <a:ext uri="{FF2B5EF4-FFF2-40B4-BE49-F238E27FC236}">
                <a16:creationId xmlns:a16="http://schemas.microsoft.com/office/drawing/2014/main" id="{EF6368C5-40A3-49D7-91D3-05B0AA69CC50}"/>
              </a:ext>
            </a:extLst>
          </p:cNvPr>
          <p:cNvSpPr/>
          <p:nvPr userDrawn="1"/>
        </p:nvSpPr>
        <p:spPr bwMode="ltGray">
          <a:xfrm>
            <a:off x="0" y="0"/>
            <a:ext cx="12192000" cy="27432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 name="Picture 6">
            <a:extLst>
              <a:ext uri="{FF2B5EF4-FFF2-40B4-BE49-F238E27FC236}">
                <a16:creationId xmlns:a16="http://schemas.microsoft.com/office/drawing/2014/main" id="{D99C2B33-5696-4D5F-8EF8-973F61B908C7}"/>
              </a:ext>
            </a:extLst>
          </p:cNvPr>
          <p:cNvPicPr>
            <a:picLocks/>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bwMode="ltGray">
          <a:xfrm>
            <a:off x="4775649" y="2060848"/>
            <a:ext cx="2640703" cy="2736303"/>
          </a:xfrm>
          <a:prstGeom prst="rect">
            <a:avLst/>
          </a:prstGeom>
        </p:spPr>
      </p:pic>
    </p:spTree>
    <p:extLst>
      <p:ext uri="{BB962C8B-B14F-4D97-AF65-F5344CB8AC3E}">
        <p14:creationId xmlns:p14="http://schemas.microsoft.com/office/powerpoint/2010/main" val="16389816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214720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gradFill>
            <a:gsLst>
              <a:gs pos="0">
                <a:schemeClr val="bg1"/>
              </a:gs>
              <a:gs pos="100000">
                <a:schemeClr val="bg1">
                  <a:lumMod val="75000"/>
                </a:schemeClr>
              </a:gs>
            </a:gsLst>
            <a:lin ang="3000000" scaled="0"/>
          </a:gra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chemeClr val="bg2"/>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5"/>
            </p:custDataLst>
          </p:nvPr>
        </p:nvSpPr>
        <p:spPr>
          <a:xfrm>
            <a:off x="554736" y="324612"/>
            <a:ext cx="7918704" cy="384721"/>
          </a:xfrm>
        </p:spPr>
        <p:txBody>
          <a:bodyPr vert="horz">
            <a:spAutoFit/>
          </a:bodyPr>
          <a:lstStyle>
            <a:lvl1pPr rtl="0">
              <a:defRPr>
                <a:solidFill>
                  <a:schemeClr val="bg1"/>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6"/>
            </p:custDataLst>
          </p:nvPr>
        </p:nvSpPr>
        <p:spPr>
          <a:xfrm>
            <a:off x="554735" y="746363"/>
            <a:ext cx="7918704" cy="246221"/>
          </a:xfrm>
          <a:prstGeom prst="rect">
            <a:avLst/>
          </a:prstGeom>
        </p:spPr>
        <p:txBody>
          <a:bodyPr wrap="square">
            <a:spAutoFit/>
          </a:bodyPr>
          <a:lstStyle>
            <a:lvl1pPr marL="0" indent="0" algn="l" rtl="0">
              <a:buNone/>
              <a:defRPr sz="1600" b="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bg2"/>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8"/>
            </p:custDataLst>
          </p:nvPr>
        </p:nvSpPr>
        <p:spPr>
          <a:xfrm>
            <a:off x="554735" y="150239"/>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pic>
        <p:nvPicPr>
          <p:cNvPr id="12" name="Picture 11">
            <a:extLst>
              <a:ext uri="{FF2B5EF4-FFF2-40B4-BE49-F238E27FC236}">
                <a16:creationId xmlns:a16="http://schemas.microsoft.com/office/drawing/2014/main" id="{7A4B4606-85E2-4ED5-9905-99B0D08DB85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0874461" y="6321287"/>
            <a:ext cx="321675" cy="333320"/>
          </a:xfrm>
          <a:prstGeom prst="rect">
            <a:avLst/>
          </a:prstGeom>
        </p:spPr>
      </p:pic>
    </p:spTree>
    <p:extLst>
      <p:ext uri="{BB962C8B-B14F-4D97-AF65-F5344CB8AC3E}">
        <p14:creationId xmlns:p14="http://schemas.microsoft.com/office/powerpoint/2010/main" val="16881617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4.xml"/><Relationship Id="rId26" Type="http://schemas.openxmlformats.org/officeDocument/2006/relationships/tags" Target="../tags/tag12.xml"/><Relationship Id="rId39" Type="http://schemas.openxmlformats.org/officeDocument/2006/relationships/oleObject" Target="../embeddings/oleObject1.bin"/><Relationship Id="rId21" Type="http://schemas.openxmlformats.org/officeDocument/2006/relationships/tags" Target="../tags/tag7.xml"/><Relationship Id="rId34"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tags" Target="../tags/tag11.xml"/><Relationship Id="rId33" Type="http://schemas.openxmlformats.org/officeDocument/2006/relationships/tags" Target="../tags/tag19.xml"/><Relationship Id="rId38" Type="http://schemas.openxmlformats.org/officeDocument/2006/relationships/tags" Target="../tags/tag24.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29" Type="http://schemas.openxmlformats.org/officeDocument/2006/relationships/tags" Target="../tags/tag1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0.xml"/><Relationship Id="rId32" Type="http://schemas.openxmlformats.org/officeDocument/2006/relationships/tags" Target="../tags/tag18.xml"/><Relationship Id="rId37" Type="http://schemas.openxmlformats.org/officeDocument/2006/relationships/tags" Target="../tags/tag23.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tags" Target="../tags/tag9.xml"/><Relationship Id="rId28" Type="http://schemas.openxmlformats.org/officeDocument/2006/relationships/tags" Target="../tags/tag14.xml"/><Relationship Id="rId36" Type="http://schemas.openxmlformats.org/officeDocument/2006/relationships/tags" Target="../tags/tag22.xml"/><Relationship Id="rId10" Type="http://schemas.openxmlformats.org/officeDocument/2006/relationships/slideLayout" Target="../slideLayouts/slideLayout10.xml"/><Relationship Id="rId19" Type="http://schemas.openxmlformats.org/officeDocument/2006/relationships/tags" Target="../tags/tag5.xml"/><Relationship Id="rId31" Type="http://schemas.openxmlformats.org/officeDocument/2006/relationships/tags" Target="../tags/tag1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8.xml"/><Relationship Id="rId27" Type="http://schemas.openxmlformats.org/officeDocument/2006/relationships/tags" Target="../tags/tag13.xml"/><Relationship Id="rId30" Type="http://schemas.openxmlformats.org/officeDocument/2006/relationships/tags" Target="../tags/tag16.xml"/><Relationship Id="rId35" Type="http://schemas.openxmlformats.org/officeDocument/2006/relationships/tags" Target="../tags/tag2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tags" Target="../tags/tag1178.xml"/><Relationship Id="rId39" Type="http://schemas.openxmlformats.org/officeDocument/2006/relationships/tags" Target="../tags/tag1191.xml"/><Relationship Id="rId21" Type="http://schemas.openxmlformats.org/officeDocument/2006/relationships/theme" Target="../theme/theme10.xml"/><Relationship Id="rId34" Type="http://schemas.openxmlformats.org/officeDocument/2006/relationships/tags" Target="../tags/tag1186.xml"/><Relationship Id="rId42" Type="http://schemas.openxmlformats.org/officeDocument/2006/relationships/oleObject" Target="../embeddings/oleObject146.bin"/><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tags" Target="../tags/tag1181.xml"/><Relationship Id="rId41" Type="http://schemas.openxmlformats.org/officeDocument/2006/relationships/tags" Target="../tags/tag1193.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tags" Target="../tags/tag1176.xml"/><Relationship Id="rId32" Type="http://schemas.openxmlformats.org/officeDocument/2006/relationships/tags" Target="../tags/tag1184.xml"/><Relationship Id="rId37" Type="http://schemas.openxmlformats.org/officeDocument/2006/relationships/tags" Target="../tags/tag1189.xml"/><Relationship Id="rId40" Type="http://schemas.openxmlformats.org/officeDocument/2006/relationships/tags" Target="../tags/tag1192.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tags" Target="../tags/tag1175.xml"/><Relationship Id="rId28" Type="http://schemas.openxmlformats.org/officeDocument/2006/relationships/tags" Target="../tags/tag1180.xml"/><Relationship Id="rId36" Type="http://schemas.openxmlformats.org/officeDocument/2006/relationships/tags" Target="../tags/tag1188.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tags" Target="../tags/tag1183.xml"/><Relationship Id="rId44" Type="http://schemas.openxmlformats.org/officeDocument/2006/relationships/image" Target="../media/image9.pn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tags" Target="../tags/tag1174.xml"/><Relationship Id="rId27" Type="http://schemas.openxmlformats.org/officeDocument/2006/relationships/tags" Target="../tags/tag1179.xml"/><Relationship Id="rId30" Type="http://schemas.openxmlformats.org/officeDocument/2006/relationships/tags" Target="../tags/tag1182.xml"/><Relationship Id="rId35" Type="http://schemas.openxmlformats.org/officeDocument/2006/relationships/tags" Target="../tags/tag1187.xml"/><Relationship Id="rId43" Type="http://schemas.openxmlformats.org/officeDocument/2006/relationships/image" Target="../media/image1.emf"/><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tags" Target="../tags/tag1177.xml"/><Relationship Id="rId33" Type="http://schemas.openxmlformats.org/officeDocument/2006/relationships/tags" Target="../tags/tag1185.xml"/><Relationship Id="rId38" Type="http://schemas.openxmlformats.org/officeDocument/2006/relationships/tags" Target="../tags/tag119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theme" Target="../theme/theme11.xml"/><Relationship Id="rId26" Type="http://schemas.openxmlformats.org/officeDocument/2006/relationships/tags" Target="../tags/tag1330.xml"/><Relationship Id="rId39" Type="http://schemas.openxmlformats.org/officeDocument/2006/relationships/oleObject" Target="../embeddings/oleObject167.bin"/><Relationship Id="rId21" Type="http://schemas.openxmlformats.org/officeDocument/2006/relationships/tags" Target="../tags/tag1325.xml"/><Relationship Id="rId34" Type="http://schemas.openxmlformats.org/officeDocument/2006/relationships/tags" Target="../tags/tag1338.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tags" Target="../tags/tag1324.xml"/><Relationship Id="rId29" Type="http://schemas.openxmlformats.org/officeDocument/2006/relationships/tags" Target="../tags/tag1333.xml"/><Relationship Id="rId41" Type="http://schemas.openxmlformats.org/officeDocument/2006/relationships/image" Target="../media/image9.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tags" Target="../tags/tag1328.xml"/><Relationship Id="rId32" Type="http://schemas.openxmlformats.org/officeDocument/2006/relationships/tags" Target="../tags/tag1336.xml"/><Relationship Id="rId37" Type="http://schemas.openxmlformats.org/officeDocument/2006/relationships/tags" Target="../tags/tag1341.xml"/><Relationship Id="rId40" Type="http://schemas.openxmlformats.org/officeDocument/2006/relationships/image" Target="../media/image1.emf"/><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tags" Target="../tags/tag1327.xml"/><Relationship Id="rId28" Type="http://schemas.openxmlformats.org/officeDocument/2006/relationships/tags" Target="../tags/tag1332.xml"/><Relationship Id="rId36" Type="http://schemas.openxmlformats.org/officeDocument/2006/relationships/tags" Target="../tags/tag1340.xml"/><Relationship Id="rId10" Type="http://schemas.openxmlformats.org/officeDocument/2006/relationships/slideLayout" Target="../slideLayouts/slideLayout175.xml"/><Relationship Id="rId19" Type="http://schemas.openxmlformats.org/officeDocument/2006/relationships/tags" Target="../tags/tag1323.xml"/><Relationship Id="rId31" Type="http://schemas.openxmlformats.org/officeDocument/2006/relationships/tags" Target="../tags/tag133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tags" Target="../tags/tag1326.xml"/><Relationship Id="rId27" Type="http://schemas.openxmlformats.org/officeDocument/2006/relationships/tags" Target="../tags/tag1331.xml"/><Relationship Id="rId30" Type="http://schemas.openxmlformats.org/officeDocument/2006/relationships/tags" Target="../tags/tag1334.xml"/><Relationship Id="rId35" Type="http://schemas.openxmlformats.org/officeDocument/2006/relationships/tags" Target="../tags/tag1339.xml"/><Relationship Id="rId8" Type="http://schemas.openxmlformats.org/officeDocument/2006/relationships/slideLayout" Target="../slideLayouts/slideLayout173.xml"/><Relationship Id="rId3" Type="http://schemas.openxmlformats.org/officeDocument/2006/relationships/slideLayout" Target="../slideLayouts/slideLayout168.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tags" Target="../tags/tag1329.xml"/><Relationship Id="rId33" Type="http://schemas.openxmlformats.org/officeDocument/2006/relationships/tags" Target="../tags/tag1337.xml"/><Relationship Id="rId38" Type="http://schemas.openxmlformats.org/officeDocument/2006/relationships/tags" Target="../tags/tag1342.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tags" Target="../tags/tag1456.xml"/><Relationship Id="rId39" Type="http://schemas.openxmlformats.org/officeDocument/2006/relationships/tags" Target="../tags/tag1469.xml"/><Relationship Id="rId21" Type="http://schemas.openxmlformats.org/officeDocument/2006/relationships/tags" Target="../tags/tag1451.xml"/><Relationship Id="rId34" Type="http://schemas.openxmlformats.org/officeDocument/2006/relationships/tags" Target="../tags/tag1464.xml"/><Relationship Id="rId42" Type="http://schemas.openxmlformats.org/officeDocument/2006/relationships/image" Target="../media/image9.png"/><Relationship Id="rId7" Type="http://schemas.openxmlformats.org/officeDocument/2006/relationships/slideLayout" Target="../slideLayouts/slideLayout18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tags" Target="../tags/tag1450.xml"/><Relationship Id="rId29" Type="http://schemas.openxmlformats.org/officeDocument/2006/relationships/tags" Target="../tags/tag1459.xml"/><Relationship Id="rId41" Type="http://schemas.openxmlformats.org/officeDocument/2006/relationships/image" Target="../media/image1.emf"/><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tags" Target="../tags/tag1454.xml"/><Relationship Id="rId32" Type="http://schemas.openxmlformats.org/officeDocument/2006/relationships/tags" Target="../tags/tag1462.xml"/><Relationship Id="rId37" Type="http://schemas.openxmlformats.org/officeDocument/2006/relationships/tags" Target="../tags/tag1467.xml"/><Relationship Id="rId40" Type="http://schemas.openxmlformats.org/officeDocument/2006/relationships/oleObject" Target="../embeddings/oleObject185.bin"/><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tags" Target="../tags/tag1453.xml"/><Relationship Id="rId28" Type="http://schemas.openxmlformats.org/officeDocument/2006/relationships/tags" Target="../tags/tag1458.xml"/><Relationship Id="rId36" Type="http://schemas.openxmlformats.org/officeDocument/2006/relationships/tags" Target="../tags/tag1466.xml"/><Relationship Id="rId10" Type="http://schemas.openxmlformats.org/officeDocument/2006/relationships/slideLayout" Target="../slideLayouts/slideLayout192.xml"/><Relationship Id="rId19" Type="http://schemas.openxmlformats.org/officeDocument/2006/relationships/theme" Target="../theme/theme12.xml"/><Relationship Id="rId31" Type="http://schemas.openxmlformats.org/officeDocument/2006/relationships/tags" Target="../tags/tag146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tags" Target="../tags/tag1452.xml"/><Relationship Id="rId27" Type="http://schemas.openxmlformats.org/officeDocument/2006/relationships/tags" Target="../tags/tag1457.xml"/><Relationship Id="rId30" Type="http://schemas.openxmlformats.org/officeDocument/2006/relationships/tags" Target="../tags/tag1460.xml"/><Relationship Id="rId35" Type="http://schemas.openxmlformats.org/officeDocument/2006/relationships/tags" Target="../tags/tag1465.xml"/><Relationship Id="rId8" Type="http://schemas.openxmlformats.org/officeDocument/2006/relationships/slideLayout" Target="../slideLayouts/slideLayout190.xml"/><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tags" Target="../tags/tag1455.xml"/><Relationship Id="rId33" Type="http://schemas.openxmlformats.org/officeDocument/2006/relationships/tags" Target="../tags/tag1463.xml"/><Relationship Id="rId38" Type="http://schemas.openxmlformats.org/officeDocument/2006/relationships/tags" Target="../tags/tag146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13.xml"/><Relationship Id="rId18" Type="http://schemas.openxmlformats.org/officeDocument/2006/relationships/theme" Target="../theme/theme13.xml"/><Relationship Id="rId26" Type="http://schemas.openxmlformats.org/officeDocument/2006/relationships/tags" Target="../tags/tag1597.xml"/><Relationship Id="rId39" Type="http://schemas.openxmlformats.org/officeDocument/2006/relationships/oleObject" Target="../embeddings/oleObject204.bin"/><Relationship Id="rId21" Type="http://schemas.openxmlformats.org/officeDocument/2006/relationships/tags" Target="../tags/tag1592.xml"/><Relationship Id="rId34" Type="http://schemas.openxmlformats.org/officeDocument/2006/relationships/tags" Target="../tags/tag1605.xml"/><Relationship Id="rId7" Type="http://schemas.openxmlformats.org/officeDocument/2006/relationships/slideLayout" Target="../slideLayouts/slideLayout20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tags" Target="../tags/tag1591.xml"/><Relationship Id="rId29" Type="http://schemas.openxmlformats.org/officeDocument/2006/relationships/tags" Target="../tags/tag1600.xml"/><Relationship Id="rId41" Type="http://schemas.openxmlformats.org/officeDocument/2006/relationships/image" Target="../media/image9.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tags" Target="../tags/tag1595.xml"/><Relationship Id="rId32" Type="http://schemas.openxmlformats.org/officeDocument/2006/relationships/tags" Target="../tags/tag1603.xml"/><Relationship Id="rId37" Type="http://schemas.openxmlformats.org/officeDocument/2006/relationships/tags" Target="../tags/tag1608.xml"/><Relationship Id="rId40" Type="http://schemas.openxmlformats.org/officeDocument/2006/relationships/image" Target="../media/image1.emf"/><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tags" Target="../tags/tag1594.xml"/><Relationship Id="rId28" Type="http://schemas.openxmlformats.org/officeDocument/2006/relationships/tags" Target="../tags/tag1599.xml"/><Relationship Id="rId36" Type="http://schemas.openxmlformats.org/officeDocument/2006/relationships/tags" Target="../tags/tag1607.xml"/><Relationship Id="rId10" Type="http://schemas.openxmlformats.org/officeDocument/2006/relationships/slideLayout" Target="../slideLayouts/slideLayout210.xml"/><Relationship Id="rId19" Type="http://schemas.openxmlformats.org/officeDocument/2006/relationships/tags" Target="../tags/tag1590.xml"/><Relationship Id="rId31" Type="http://schemas.openxmlformats.org/officeDocument/2006/relationships/tags" Target="../tags/tag1602.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tags" Target="../tags/tag1593.xml"/><Relationship Id="rId27" Type="http://schemas.openxmlformats.org/officeDocument/2006/relationships/tags" Target="../tags/tag1598.xml"/><Relationship Id="rId30" Type="http://schemas.openxmlformats.org/officeDocument/2006/relationships/tags" Target="../tags/tag1601.xml"/><Relationship Id="rId35" Type="http://schemas.openxmlformats.org/officeDocument/2006/relationships/tags" Target="../tags/tag1606.xml"/><Relationship Id="rId8" Type="http://schemas.openxmlformats.org/officeDocument/2006/relationships/slideLayout" Target="../slideLayouts/slideLayout208.xml"/><Relationship Id="rId3" Type="http://schemas.openxmlformats.org/officeDocument/2006/relationships/slideLayout" Target="../slideLayouts/slideLayout203.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tags" Target="../tags/tag1596.xml"/><Relationship Id="rId33" Type="http://schemas.openxmlformats.org/officeDocument/2006/relationships/tags" Target="../tags/tag1604.xml"/><Relationship Id="rId38" Type="http://schemas.openxmlformats.org/officeDocument/2006/relationships/tags" Target="../tags/tag1609.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tags" Target="../tags/tag1723.xml"/><Relationship Id="rId39" Type="http://schemas.openxmlformats.org/officeDocument/2006/relationships/tags" Target="../tags/tag1736.xml"/><Relationship Id="rId21" Type="http://schemas.openxmlformats.org/officeDocument/2006/relationships/tags" Target="../tags/tag1718.xml"/><Relationship Id="rId34" Type="http://schemas.openxmlformats.org/officeDocument/2006/relationships/tags" Target="../tags/tag1731.xml"/><Relationship Id="rId42" Type="http://schemas.openxmlformats.org/officeDocument/2006/relationships/image" Target="../media/image9.png"/><Relationship Id="rId7" Type="http://schemas.openxmlformats.org/officeDocument/2006/relationships/slideLayout" Target="../slideLayouts/slideLayout224.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tags" Target="../tags/tag1717.xml"/><Relationship Id="rId29" Type="http://schemas.openxmlformats.org/officeDocument/2006/relationships/tags" Target="../tags/tag1726.xml"/><Relationship Id="rId41" Type="http://schemas.openxmlformats.org/officeDocument/2006/relationships/image" Target="../media/image1.emf"/><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tags" Target="../tags/tag1721.xml"/><Relationship Id="rId32" Type="http://schemas.openxmlformats.org/officeDocument/2006/relationships/tags" Target="../tags/tag1729.xml"/><Relationship Id="rId37" Type="http://schemas.openxmlformats.org/officeDocument/2006/relationships/tags" Target="../tags/tag1734.xml"/><Relationship Id="rId40" Type="http://schemas.openxmlformats.org/officeDocument/2006/relationships/oleObject" Target="../embeddings/oleObject222.bin"/><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tags" Target="../tags/tag1720.xml"/><Relationship Id="rId28" Type="http://schemas.openxmlformats.org/officeDocument/2006/relationships/tags" Target="../tags/tag1725.xml"/><Relationship Id="rId36" Type="http://schemas.openxmlformats.org/officeDocument/2006/relationships/tags" Target="../tags/tag1733.xml"/><Relationship Id="rId10" Type="http://schemas.openxmlformats.org/officeDocument/2006/relationships/slideLayout" Target="../slideLayouts/slideLayout227.xml"/><Relationship Id="rId19" Type="http://schemas.openxmlformats.org/officeDocument/2006/relationships/theme" Target="../theme/theme14.xml"/><Relationship Id="rId31" Type="http://schemas.openxmlformats.org/officeDocument/2006/relationships/tags" Target="../tags/tag1728.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tags" Target="../tags/tag1719.xml"/><Relationship Id="rId27" Type="http://schemas.openxmlformats.org/officeDocument/2006/relationships/tags" Target="../tags/tag1724.xml"/><Relationship Id="rId30" Type="http://schemas.openxmlformats.org/officeDocument/2006/relationships/tags" Target="../tags/tag1727.xml"/><Relationship Id="rId35" Type="http://schemas.openxmlformats.org/officeDocument/2006/relationships/tags" Target="../tags/tag1732.xml"/><Relationship Id="rId8" Type="http://schemas.openxmlformats.org/officeDocument/2006/relationships/slideLayout" Target="../slideLayouts/slideLayout225.xml"/><Relationship Id="rId3" Type="http://schemas.openxmlformats.org/officeDocument/2006/relationships/slideLayout" Target="../slideLayouts/slideLayout220.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tags" Target="../tags/tag1722.xml"/><Relationship Id="rId33" Type="http://schemas.openxmlformats.org/officeDocument/2006/relationships/tags" Target="../tags/tag1730.xml"/><Relationship Id="rId38" Type="http://schemas.openxmlformats.org/officeDocument/2006/relationships/tags" Target="../tags/tag1735.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tags" Target="../tags/tag1857.xml"/><Relationship Id="rId39" Type="http://schemas.openxmlformats.org/officeDocument/2006/relationships/tags" Target="../tags/tag1870.xml"/><Relationship Id="rId21" Type="http://schemas.openxmlformats.org/officeDocument/2006/relationships/tags" Target="../tags/tag1852.xml"/><Relationship Id="rId34" Type="http://schemas.openxmlformats.org/officeDocument/2006/relationships/tags" Target="../tags/tag1865.xml"/><Relationship Id="rId42" Type="http://schemas.openxmlformats.org/officeDocument/2006/relationships/image" Target="../media/image1.emf"/><Relationship Id="rId7" Type="http://schemas.openxmlformats.org/officeDocument/2006/relationships/slideLayout" Target="../slideLayouts/slideLayout24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theme" Target="../theme/theme15.xml"/><Relationship Id="rId29" Type="http://schemas.openxmlformats.org/officeDocument/2006/relationships/tags" Target="../tags/tag1860.xml"/><Relationship Id="rId41" Type="http://schemas.openxmlformats.org/officeDocument/2006/relationships/oleObject" Target="../embeddings/oleObject241.bin"/><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tags" Target="../tags/tag1855.xml"/><Relationship Id="rId32" Type="http://schemas.openxmlformats.org/officeDocument/2006/relationships/tags" Target="../tags/tag1863.xml"/><Relationship Id="rId37" Type="http://schemas.openxmlformats.org/officeDocument/2006/relationships/tags" Target="../tags/tag1868.xml"/><Relationship Id="rId40" Type="http://schemas.openxmlformats.org/officeDocument/2006/relationships/tags" Target="../tags/tag1871.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tags" Target="../tags/tag1854.xml"/><Relationship Id="rId28" Type="http://schemas.openxmlformats.org/officeDocument/2006/relationships/tags" Target="../tags/tag1859.xml"/><Relationship Id="rId36" Type="http://schemas.openxmlformats.org/officeDocument/2006/relationships/tags" Target="../tags/tag1867.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31" Type="http://schemas.openxmlformats.org/officeDocument/2006/relationships/tags" Target="../tags/tag1862.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tags" Target="../tags/tag1853.xml"/><Relationship Id="rId27" Type="http://schemas.openxmlformats.org/officeDocument/2006/relationships/tags" Target="../tags/tag1858.xml"/><Relationship Id="rId30" Type="http://schemas.openxmlformats.org/officeDocument/2006/relationships/tags" Target="../tags/tag1861.xml"/><Relationship Id="rId35" Type="http://schemas.openxmlformats.org/officeDocument/2006/relationships/tags" Target="../tags/tag1866.xml"/><Relationship Id="rId43" Type="http://schemas.openxmlformats.org/officeDocument/2006/relationships/image" Target="../media/image9.png"/><Relationship Id="rId8" Type="http://schemas.openxmlformats.org/officeDocument/2006/relationships/slideLayout" Target="../slideLayouts/slideLayout243.xml"/><Relationship Id="rId3" Type="http://schemas.openxmlformats.org/officeDocument/2006/relationships/slideLayout" Target="../slideLayouts/slideLayout238.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tags" Target="../tags/tag1856.xml"/><Relationship Id="rId33" Type="http://schemas.openxmlformats.org/officeDocument/2006/relationships/tags" Target="../tags/tag1864.xml"/><Relationship Id="rId38" Type="http://schemas.openxmlformats.org/officeDocument/2006/relationships/tags" Target="../tags/tag1869.xml"/></Relationships>
</file>

<file path=ppt/slideMasters/_rels/slideMaster16.xml.rels><?xml version="1.0" encoding="UTF-8" standalone="yes"?>
<Relationships xmlns="http://schemas.openxmlformats.org/package/2006/relationships"><Relationship Id="rId13" Type="http://schemas.openxmlformats.org/officeDocument/2006/relationships/tags" Target="../tags/tag1994.xml"/><Relationship Id="rId18" Type="http://schemas.openxmlformats.org/officeDocument/2006/relationships/tags" Target="../tags/tag1999.xml"/><Relationship Id="rId26" Type="http://schemas.openxmlformats.org/officeDocument/2006/relationships/tags" Target="../tags/tag2007.xml"/><Relationship Id="rId3" Type="http://schemas.openxmlformats.org/officeDocument/2006/relationships/slideLayout" Target="../slideLayouts/slideLayout257.xml"/><Relationship Id="rId21" Type="http://schemas.openxmlformats.org/officeDocument/2006/relationships/tags" Target="../tags/tag2002.xml"/><Relationship Id="rId34" Type="http://schemas.openxmlformats.org/officeDocument/2006/relationships/image" Target="../media/image28.png"/><Relationship Id="rId7" Type="http://schemas.openxmlformats.org/officeDocument/2006/relationships/slideLayout" Target="../slideLayouts/slideLayout261.xml"/><Relationship Id="rId12" Type="http://schemas.openxmlformats.org/officeDocument/2006/relationships/tags" Target="../tags/tag1993.xml"/><Relationship Id="rId17" Type="http://schemas.openxmlformats.org/officeDocument/2006/relationships/tags" Target="../tags/tag1998.xml"/><Relationship Id="rId25" Type="http://schemas.openxmlformats.org/officeDocument/2006/relationships/tags" Target="../tags/tag2006.xml"/><Relationship Id="rId33" Type="http://schemas.openxmlformats.org/officeDocument/2006/relationships/image" Target="../media/image1.emf"/><Relationship Id="rId2" Type="http://schemas.openxmlformats.org/officeDocument/2006/relationships/slideLayout" Target="../slideLayouts/slideLayout256.xml"/><Relationship Id="rId16" Type="http://schemas.openxmlformats.org/officeDocument/2006/relationships/tags" Target="../tags/tag1997.xml"/><Relationship Id="rId20" Type="http://schemas.openxmlformats.org/officeDocument/2006/relationships/tags" Target="../tags/tag2001.xml"/><Relationship Id="rId29" Type="http://schemas.openxmlformats.org/officeDocument/2006/relationships/tags" Target="../tags/tag2010.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theme" Target="../theme/theme16.xml"/><Relationship Id="rId24" Type="http://schemas.openxmlformats.org/officeDocument/2006/relationships/tags" Target="../tags/tag2005.xml"/><Relationship Id="rId32" Type="http://schemas.openxmlformats.org/officeDocument/2006/relationships/oleObject" Target="../embeddings/oleObject261.bin"/><Relationship Id="rId5" Type="http://schemas.openxmlformats.org/officeDocument/2006/relationships/slideLayout" Target="../slideLayouts/slideLayout259.xml"/><Relationship Id="rId15" Type="http://schemas.openxmlformats.org/officeDocument/2006/relationships/tags" Target="../tags/tag1996.xml"/><Relationship Id="rId23" Type="http://schemas.openxmlformats.org/officeDocument/2006/relationships/tags" Target="../tags/tag2004.xml"/><Relationship Id="rId28" Type="http://schemas.openxmlformats.org/officeDocument/2006/relationships/tags" Target="../tags/tag2009.xml"/><Relationship Id="rId10" Type="http://schemas.openxmlformats.org/officeDocument/2006/relationships/slideLayout" Target="../slideLayouts/slideLayout264.xml"/><Relationship Id="rId19" Type="http://schemas.openxmlformats.org/officeDocument/2006/relationships/tags" Target="../tags/tag2000.xml"/><Relationship Id="rId31" Type="http://schemas.openxmlformats.org/officeDocument/2006/relationships/tags" Target="../tags/tag2012.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ags" Target="../tags/tag1995.xml"/><Relationship Id="rId22" Type="http://schemas.openxmlformats.org/officeDocument/2006/relationships/tags" Target="../tags/tag2003.xml"/><Relationship Id="rId27" Type="http://schemas.openxmlformats.org/officeDocument/2006/relationships/tags" Target="../tags/tag2008.xml"/><Relationship Id="rId30" Type="http://schemas.openxmlformats.org/officeDocument/2006/relationships/tags" Target="../tags/tag2011.xml"/><Relationship Id="rId8" Type="http://schemas.openxmlformats.org/officeDocument/2006/relationships/slideLayout" Target="../slideLayouts/slideLayout262.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277.xml"/><Relationship Id="rId18" Type="http://schemas.openxmlformats.org/officeDocument/2006/relationships/tags" Target="../tags/tag2067.xml"/><Relationship Id="rId26" Type="http://schemas.openxmlformats.org/officeDocument/2006/relationships/tags" Target="../tags/tag2075.xml"/><Relationship Id="rId39" Type="http://schemas.openxmlformats.org/officeDocument/2006/relationships/tags" Target="../tags/tag2088.xml"/><Relationship Id="rId21" Type="http://schemas.openxmlformats.org/officeDocument/2006/relationships/tags" Target="../tags/tag2070.xml"/><Relationship Id="rId34" Type="http://schemas.openxmlformats.org/officeDocument/2006/relationships/tags" Target="../tags/tag2083.xml"/><Relationship Id="rId7" Type="http://schemas.openxmlformats.org/officeDocument/2006/relationships/slideLayout" Target="../slideLayouts/slideLayout271.xml"/><Relationship Id="rId2" Type="http://schemas.openxmlformats.org/officeDocument/2006/relationships/slideLayout" Target="../slideLayouts/slideLayout266.xml"/><Relationship Id="rId16" Type="http://schemas.openxmlformats.org/officeDocument/2006/relationships/theme" Target="../theme/theme17.xml"/><Relationship Id="rId20" Type="http://schemas.openxmlformats.org/officeDocument/2006/relationships/tags" Target="../tags/tag2069.xml"/><Relationship Id="rId29" Type="http://schemas.openxmlformats.org/officeDocument/2006/relationships/tags" Target="../tags/tag2078.xml"/><Relationship Id="rId41" Type="http://schemas.openxmlformats.org/officeDocument/2006/relationships/image" Target="../media/image1.emf"/><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24" Type="http://schemas.openxmlformats.org/officeDocument/2006/relationships/tags" Target="../tags/tag2073.xml"/><Relationship Id="rId32" Type="http://schemas.openxmlformats.org/officeDocument/2006/relationships/tags" Target="../tags/tag2081.xml"/><Relationship Id="rId37" Type="http://schemas.openxmlformats.org/officeDocument/2006/relationships/tags" Target="../tags/tag2086.xml"/><Relationship Id="rId40" Type="http://schemas.openxmlformats.org/officeDocument/2006/relationships/oleObject" Target="../embeddings/oleObject272.bin"/><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tags" Target="../tags/tag2072.xml"/><Relationship Id="rId28" Type="http://schemas.openxmlformats.org/officeDocument/2006/relationships/tags" Target="../tags/tag2077.xml"/><Relationship Id="rId36" Type="http://schemas.openxmlformats.org/officeDocument/2006/relationships/tags" Target="../tags/tag2085.xml"/><Relationship Id="rId10" Type="http://schemas.openxmlformats.org/officeDocument/2006/relationships/slideLayout" Target="../slideLayouts/slideLayout274.xml"/><Relationship Id="rId19" Type="http://schemas.openxmlformats.org/officeDocument/2006/relationships/tags" Target="../tags/tag2068.xml"/><Relationship Id="rId31" Type="http://schemas.openxmlformats.org/officeDocument/2006/relationships/tags" Target="../tags/tag2080.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tags" Target="../tags/tag2071.xml"/><Relationship Id="rId27" Type="http://schemas.openxmlformats.org/officeDocument/2006/relationships/tags" Target="../tags/tag2076.xml"/><Relationship Id="rId30" Type="http://schemas.openxmlformats.org/officeDocument/2006/relationships/tags" Target="../tags/tag2079.xml"/><Relationship Id="rId35" Type="http://schemas.openxmlformats.org/officeDocument/2006/relationships/tags" Target="../tags/tag2084.xml"/><Relationship Id="rId8" Type="http://schemas.openxmlformats.org/officeDocument/2006/relationships/slideLayout" Target="../slideLayouts/slideLayout272.xml"/><Relationship Id="rId3" Type="http://schemas.openxmlformats.org/officeDocument/2006/relationships/slideLayout" Target="../slideLayouts/slideLayout267.xml"/><Relationship Id="rId12" Type="http://schemas.openxmlformats.org/officeDocument/2006/relationships/slideLayout" Target="../slideLayouts/slideLayout276.xml"/><Relationship Id="rId17" Type="http://schemas.openxmlformats.org/officeDocument/2006/relationships/tags" Target="../tags/tag2066.xml"/><Relationship Id="rId25" Type="http://schemas.openxmlformats.org/officeDocument/2006/relationships/tags" Target="../tags/tag2074.xml"/><Relationship Id="rId33" Type="http://schemas.openxmlformats.org/officeDocument/2006/relationships/tags" Target="../tags/tag2082.xml"/><Relationship Id="rId38" Type="http://schemas.openxmlformats.org/officeDocument/2006/relationships/tags" Target="../tags/tag2087.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13" Type="http://schemas.openxmlformats.org/officeDocument/2006/relationships/tags" Target="../tags/tag2218.xml"/><Relationship Id="rId18" Type="http://schemas.openxmlformats.org/officeDocument/2006/relationships/tags" Target="../tags/tag2223.xml"/><Relationship Id="rId26" Type="http://schemas.openxmlformats.org/officeDocument/2006/relationships/tags" Target="../tags/tag2231.xml"/><Relationship Id="rId3" Type="http://schemas.openxmlformats.org/officeDocument/2006/relationships/slideLayout" Target="../slideLayouts/slideLayout282.xml"/><Relationship Id="rId21" Type="http://schemas.openxmlformats.org/officeDocument/2006/relationships/tags" Target="../tags/tag2226.xml"/><Relationship Id="rId7" Type="http://schemas.openxmlformats.org/officeDocument/2006/relationships/slideLayout" Target="../slideLayouts/slideLayout286.xml"/><Relationship Id="rId12" Type="http://schemas.openxmlformats.org/officeDocument/2006/relationships/tags" Target="../tags/tag2217.xml"/><Relationship Id="rId17" Type="http://schemas.openxmlformats.org/officeDocument/2006/relationships/tags" Target="../tags/tag2222.xml"/><Relationship Id="rId25" Type="http://schemas.openxmlformats.org/officeDocument/2006/relationships/tags" Target="../tags/tag2230.xml"/><Relationship Id="rId2" Type="http://schemas.openxmlformats.org/officeDocument/2006/relationships/slideLayout" Target="../slideLayouts/slideLayout281.xml"/><Relationship Id="rId16" Type="http://schemas.openxmlformats.org/officeDocument/2006/relationships/tags" Target="../tags/tag2221.xml"/><Relationship Id="rId20" Type="http://schemas.openxmlformats.org/officeDocument/2006/relationships/tags" Target="../tags/tag2225.xml"/><Relationship Id="rId29" Type="http://schemas.openxmlformats.org/officeDocument/2006/relationships/oleObject" Target="../embeddings/oleObject284.bin"/><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tags" Target="../tags/tag2216.xml"/><Relationship Id="rId24" Type="http://schemas.openxmlformats.org/officeDocument/2006/relationships/tags" Target="../tags/tag2229.xml"/><Relationship Id="rId5" Type="http://schemas.openxmlformats.org/officeDocument/2006/relationships/slideLayout" Target="../slideLayouts/slideLayout284.xml"/><Relationship Id="rId15" Type="http://schemas.openxmlformats.org/officeDocument/2006/relationships/tags" Target="../tags/tag2220.xml"/><Relationship Id="rId23" Type="http://schemas.openxmlformats.org/officeDocument/2006/relationships/tags" Target="../tags/tag2228.xml"/><Relationship Id="rId28" Type="http://schemas.openxmlformats.org/officeDocument/2006/relationships/tags" Target="../tags/tag2233.xml"/><Relationship Id="rId10" Type="http://schemas.openxmlformats.org/officeDocument/2006/relationships/tags" Target="../tags/tag2215.xml"/><Relationship Id="rId19" Type="http://schemas.openxmlformats.org/officeDocument/2006/relationships/tags" Target="../tags/tag2224.xml"/><Relationship Id="rId31" Type="http://schemas.openxmlformats.org/officeDocument/2006/relationships/image" Target="../media/image28.png"/><Relationship Id="rId4" Type="http://schemas.openxmlformats.org/officeDocument/2006/relationships/slideLayout" Target="../slideLayouts/slideLayout283.xml"/><Relationship Id="rId9" Type="http://schemas.openxmlformats.org/officeDocument/2006/relationships/tags" Target="../tags/tag2214.xml"/><Relationship Id="rId14" Type="http://schemas.openxmlformats.org/officeDocument/2006/relationships/tags" Target="../tags/tag2219.xml"/><Relationship Id="rId22" Type="http://schemas.openxmlformats.org/officeDocument/2006/relationships/tags" Target="../tags/tag2227.xml"/><Relationship Id="rId27" Type="http://schemas.openxmlformats.org/officeDocument/2006/relationships/tags" Target="../tags/tag2232.xml"/><Relationship Id="rId30" Type="http://schemas.openxmlformats.org/officeDocument/2006/relationships/image" Target="../media/image1.emf"/></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99.xml"/><Relationship Id="rId18" Type="http://schemas.openxmlformats.org/officeDocument/2006/relationships/theme" Target="../theme/theme19.xml"/><Relationship Id="rId26" Type="http://schemas.openxmlformats.org/officeDocument/2006/relationships/tags" Target="../tags/tag2292.xml"/><Relationship Id="rId39" Type="http://schemas.openxmlformats.org/officeDocument/2006/relationships/oleObject" Target="../embeddings/oleObject292.bin"/><Relationship Id="rId21" Type="http://schemas.openxmlformats.org/officeDocument/2006/relationships/tags" Target="../tags/tag2287.xml"/><Relationship Id="rId34" Type="http://schemas.openxmlformats.org/officeDocument/2006/relationships/tags" Target="../tags/tag2300.xml"/><Relationship Id="rId7" Type="http://schemas.openxmlformats.org/officeDocument/2006/relationships/slideLayout" Target="../slideLayouts/slideLayout293.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tags" Target="../tags/tag2286.xml"/><Relationship Id="rId29" Type="http://schemas.openxmlformats.org/officeDocument/2006/relationships/tags" Target="../tags/tag2295.xml"/><Relationship Id="rId41" Type="http://schemas.openxmlformats.org/officeDocument/2006/relationships/image" Target="../media/image9.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24" Type="http://schemas.openxmlformats.org/officeDocument/2006/relationships/tags" Target="../tags/tag2290.xml"/><Relationship Id="rId32" Type="http://schemas.openxmlformats.org/officeDocument/2006/relationships/tags" Target="../tags/tag2298.xml"/><Relationship Id="rId37" Type="http://schemas.openxmlformats.org/officeDocument/2006/relationships/tags" Target="../tags/tag2303.xml"/><Relationship Id="rId40" Type="http://schemas.openxmlformats.org/officeDocument/2006/relationships/image" Target="../media/image1.emf"/><Relationship Id="rId5" Type="http://schemas.openxmlformats.org/officeDocument/2006/relationships/slideLayout" Target="../slideLayouts/slideLayout291.xml"/><Relationship Id="rId15" Type="http://schemas.openxmlformats.org/officeDocument/2006/relationships/slideLayout" Target="../slideLayouts/slideLayout301.xml"/><Relationship Id="rId23" Type="http://schemas.openxmlformats.org/officeDocument/2006/relationships/tags" Target="../tags/tag2289.xml"/><Relationship Id="rId28" Type="http://schemas.openxmlformats.org/officeDocument/2006/relationships/tags" Target="../tags/tag2294.xml"/><Relationship Id="rId36" Type="http://schemas.openxmlformats.org/officeDocument/2006/relationships/tags" Target="../tags/tag2302.xml"/><Relationship Id="rId10" Type="http://schemas.openxmlformats.org/officeDocument/2006/relationships/slideLayout" Target="../slideLayouts/slideLayout296.xml"/><Relationship Id="rId19" Type="http://schemas.openxmlformats.org/officeDocument/2006/relationships/tags" Target="../tags/tag2285.xml"/><Relationship Id="rId31" Type="http://schemas.openxmlformats.org/officeDocument/2006/relationships/tags" Target="../tags/tag2297.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tags" Target="../tags/tag2288.xml"/><Relationship Id="rId27" Type="http://schemas.openxmlformats.org/officeDocument/2006/relationships/tags" Target="../tags/tag2293.xml"/><Relationship Id="rId30" Type="http://schemas.openxmlformats.org/officeDocument/2006/relationships/tags" Target="../tags/tag2296.xml"/><Relationship Id="rId35" Type="http://schemas.openxmlformats.org/officeDocument/2006/relationships/tags" Target="../tags/tag2301.xml"/><Relationship Id="rId8" Type="http://schemas.openxmlformats.org/officeDocument/2006/relationships/slideLayout" Target="../slideLayouts/slideLayout294.xml"/><Relationship Id="rId3" Type="http://schemas.openxmlformats.org/officeDocument/2006/relationships/slideLayout" Target="../slideLayouts/slideLayout289.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tags" Target="../tags/tag2291.xml"/><Relationship Id="rId33" Type="http://schemas.openxmlformats.org/officeDocument/2006/relationships/tags" Target="../tags/tag2299.xml"/><Relationship Id="rId38" Type="http://schemas.openxmlformats.org/officeDocument/2006/relationships/tags" Target="../tags/tag230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theme" Target="../theme/theme2.xml"/><Relationship Id="rId26" Type="http://schemas.openxmlformats.org/officeDocument/2006/relationships/tags" Target="../tags/tag149.xml"/><Relationship Id="rId39" Type="http://schemas.openxmlformats.org/officeDocument/2006/relationships/tags" Target="../tags/tag162.xml"/><Relationship Id="rId21" Type="http://schemas.openxmlformats.org/officeDocument/2006/relationships/tags" Target="../tags/tag144.xml"/><Relationship Id="rId34" Type="http://schemas.openxmlformats.org/officeDocument/2006/relationships/tags" Target="../tags/tag157.xml"/><Relationship Id="rId42" Type="http://schemas.openxmlformats.org/officeDocument/2006/relationships/oleObject" Target="../embeddings/oleObject12.bin"/><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ags" Target="../tags/tag143.xml"/><Relationship Id="rId29" Type="http://schemas.openxmlformats.org/officeDocument/2006/relationships/tags" Target="../tags/tag152.xml"/><Relationship Id="rId41" Type="http://schemas.openxmlformats.org/officeDocument/2006/relationships/tags" Target="../tags/tag16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ags" Target="../tags/tag147.xml"/><Relationship Id="rId32" Type="http://schemas.openxmlformats.org/officeDocument/2006/relationships/tags" Target="../tags/tag155.xml"/><Relationship Id="rId37" Type="http://schemas.openxmlformats.org/officeDocument/2006/relationships/tags" Target="../tags/tag160.xml"/><Relationship Id="rId40" Type="http://schemas.openxmlformats.org/officeDocument/2006/relationships/tags" Target="../tags/tag163.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ags" Target="../tags/tag146.xml"/><Relationship Id="rId28" Type="http://schemas.openxmlformats.org/officeDocument/2006/relationships/tags" Target="../tags/tag151.xml"/><Relationship Id="rId36" Type="http://schemas.openxmlformats.org/officeDocument/2006/relationships/tags" Target="../tags/tag159.xml"/><Relationship Id="rId10" Type="http://schemas.openxmlformats.org/officeDocument/2006/relationships/slideLayout" Target="../slideLayouts/slideLayout24.xml"/><Relationship Id="rId19" Type="http://schemas.openxmlformats.org/officeDocument/2006/relationships/tags" Target="../tags/tag142.xml"/><Relationship Id="rId31" Type="http://schemas.openxmlformats.org/officeDocument/2006/relationships/tags" Target="../tags/tag15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ags" Target="../tags/tag145.xml"/><Relationship Id="rId27" Type="http://schemas.openxmlformats.org/officeDocument/2006/relationships/tags" Target="../tags/tag150.xml"/><Relationship Id="rId30" Type="http://schemas.openxmlformats.org/officeDocument/2006/relationships/tags" Target="../tags/tag153.xml"/><Relationship Id="rId35" Type="http://schemas.openxmlformats.org/officeDocument/2006/relationships/tags" Target="../tags/tag158.xml"/><Relationship Id="rId43" Type="http://schemas.openxmlformats.org/officeDocument/2006/relationships/image" Target="../media/image2.emf"/><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ags" Target="../tags/tag148.xml"/><Relationship Id="rId33" Type="http://schemas.openxmlformats.org/officeDocument/2006/relationships/tags" Target="../tags/tag156.xml"/><Relationship Id="rId38" Type="http://schemas.openxmlformats.org/officeDocument/2006/relationships/tags" Target="../tags/tag161.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316.xml"/><Relationship Id="rId18" Type="http://schemas.openxmlformats.org/officeDocument/2006/relationships/slideLayout" Target="../slideLayouts/slideLayout321.xml"/><Relationship Id="rId26" Type="http://schemas.openxmlformats.org/officeDocument/2006/relationships/tags" Target="../tags/tag2417.xml"/><Relationship Id="rId39" Type="http://schemas.openxmlformats.org/officeDocument/2006/relationships/tags" Target="../tags/tag2430.xml"/><Relationship Id="rId21" Type="http://schemas.openxmlformats.org/officeDocument/2006/relationships/tags" Target="../tags/tag2412.xml"/><Relationship Id="rId34" Type="http://schemas.openxmlformats.org/officeDocument/2006/relationships/tags" Target="../tags/tag2425.xml"/><Relationship Id="rId42" Type="http://schemas.openxmlformats.org/officeDocument/2006/relationships/image" Target="../media/image1.emf"/><Relationship Id="rId7" Type="http://schemas.openxmlformats.org/officeDocument/2006/relationships/slideLayout" Target="../slideLayouts/slideLayout310.xml"/><Relationship Id="rId2" Type="http://schemas.openxmlformats.org/officeDocument/2006/relationships/slideLayout" Target="../slideLayouts/slideLayout305.xml"/><Relationship Id="rId16" Type="http://schemas.openxmlformats.org/officeDocument/2006/relationships/slideLayout" Target="../slideLayouts/slideLayout319.xml"/><Relationship Id="rId20" Type="http://schemas.openxmlformats.org/officeDocument/2006/relationships/theme" Target="../theme/theme20.xml"/><Relationship Id="rId29" Type="http://schemas.openxmlformats.org/officeDocument/2006/relationships/tags" Target="../tags/tag2420.xml"/><Relationship Id="rId41" Type="http://schemas.openxmlformats.org/officeDocument/2006/relationships/oleObject" Target="../embeddings/oleObject310.bin"/><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24" Type="http://schemas.openxmlformats.org/officeDocument/2006/relationships/tags" Target="../tags/tag2415.xml"/><Relationship Id="rId32" Type="http://schemas.openxmlformats.org/officeDocument/2006/relationships/tags" Target="../tags/tag2423.xml"/><Relationship Id="rId37" Type="http://schemas.openxmlformats.org/officeDocument/2006/relationships/tags" Target="../tags/tag2428.xml"/><Relationship Id="rId40" Type="http://schemas.openxmlformats.org/officeDocument/2006/relationships/tags" Target="../tags/tag2431.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23" Type="http://schemas.openxmlformats.org/officeDocument/2006/relationships/tags" Target="../tags/tag2414.xml"/><Relationship Id="rId28" Type="http://schemas.openxmlformats.org/officeDocument/2006/relationships/tags" Target="../tags/tag2419.xml"/><Relationship Id="rId36" Type="http://schemas.openxmlformats.org/officeDocument/2006/relationships/tags" Target="../tags/tag2427.xml"/><Relationship Id="rId10" Type="http://schemas.openxmlformats.org/officeDocument/2006/relationships/slideLayout" Target="../slideLayouts/slideLayout313.xml"/><Relationship Id="rId19" Type="http://schemas.openxmlformats.org/officeDocument/2006/relationships/slideLayout" Target="../slideLayouts/slideLayout322.xml"/><Relationship Id="rId31" Type="http://schemas.openxmlformats.org/officeDocument/2006/relationships/tags" Target="../tags/tag2422.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 Id="rId22" Type="http://schemas.openxmlformats.org/officeDocument/2006/relationships/tags" Target="../tags/tag2413.xml"/><Relationship Id="rId27" Type="http://schemas.openxmlformats.org/officeDocument/2006/relationships/tags" Target="../tags/tag2418.xml"/><Relationship Id="rId30" Type="http://schemas.openxmlformats.org/officeDocument/2006/relationships/tags" Target="../tags/tag2421.xml"/><Relationship Id="rId35" Type="http://schemas.openxmlformats.org/officeDocument/2006/relationships/tags" Target="../tags/tag2426.xml"/><Relationship Id="rId43" Type="http://schemas.openxmlformats.org/officeDocument/2006/relationships/image" Target="../media/image9.png"/><Relationship Id="rId8" Type="http://schemas.openxmlformats.org/officeDocument/2006/relationships/slideLayout" Target="../slideLayouts/slideLayout311.xml"/><Relationship Id="rId3" Type="http://schemas.openxmlformats.org/officeDocument/2006/relationships/slideLayout" Target="../slideLayouts/slideLayout306.xml"/><Relationship Id="rId12" Type="http://schemas.openxmlformats.org/officeDocument/2006/relationships/slideLayout" Target="../slideLayouts/slideLayout315.xml"/><Relationship Id="rId17" Type="http://schemas.openxmlformats.org/officeDocument/2006/relationships/slideLayout" Target="../slideLayouts/slideLayout320.xml"/><Relationship Id="rId25" Type="http://schemas.openxmlformats.org/officeDocument/2006/relationships/tags" Target="../tags/tag2416.xml"/><Relationship Id="rId33" Type="http://schemas.openxmlformats.org/officeDocument/2006/relationships/tags" Target="../tags/tag2424.xml"/><Relationship Id="rId38" Type="http://schemas.openxmlformats.org/officeDocument/2006/relationships/tags" Target="../tags/tag2429.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26" Type="http://schemas.openxmlformats.org/officeDocument/2006/relationships/tags" Target="../tags/tag2556.xml"/><Relationship Id="rId39" Type="http://schemas.openxmlformats.org/officeDocument/2006/relationships/tags" Target="../tags/tag2569.xml"/><Relationship Id="rId21" Type="http://schemas.openxmlformats.org/officeDocument/2006/relationships/tags" Target="../tags/tag2551.xml"/><Relationship Id="rId34" Type="http://schemas.openxmlformats.org/officeDocument/2006/relationships/tags" Target="../tags/tag2564.xml"/><Relationship Id="rId42" Type="http://schemas.openxmlformats.org/officeDocument/2006/relationships/image" Target="../media/image9.png"/><Relationship Id="rId7" Type="http://schemas.openxmlformats.org/officeDocument/2006/relationships/slideLayout" Target="../slideLayouts/slideLayout329.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tags" Target="../tags/tag2550.xml"/><Relationship Id="rId29" Type="http://schemas.openxmlformats.org/officeDocument/2006/relationships/tags" Target="../tags/tag2559.xml"/><Relationship Id="rId41" Type="http://schemas.openxmlformats.org/officeDocument/2006/relationships/image" Target="../media/image1.emf"/><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24" Type="http://schemas.openxmlformats.org/officeDocument/2006/relationships/tags" Target="../tags/tag2554.xml"/><Relationship Id="rId32" Type="http://schemas.openxmlformats.org/officeDocument/2006/relationships/tags" Target="../tags/tag2562.xml"/><Relationship Id="rId37" Type="http://schemas.openxmlformats.org/officeDocument/2006/relationships/tags" Target="../tags/tag2567.xml"/><Relationship Id="rId40" Type="http://schemas.openxmlformats.org/officeDocument/2006/relationships/oleObject" Target="../embeddings/oleObject330.bin"/><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tags" Target="../tags/tag2553.xml"/><Relationship Id="rId28" Type="http://schemas.openxmlformats.org/officeDocument/2006/relationships/tags" Target="../tags/tag2558.xml"/><Relationship Id="rId36" Type="http://schemas.openxmlformats.org/officeDocument/2006/relationships/tags" Target="../tags/tag2566.xml"/><Relationship Id="rId10" Type="http://schemas.openxmlformats.org/officeDocument/2006/relationships/slideLayout" Target="../slideLayouts/slideLayout332.xml"/><Relationship Id="rId19" Type="http://schemas.openxmlformats.org/officeDocument/2006/relationships/theme" Target="../theme/theme21.xml"/><Relationship Id="rId31" Type="http://schemas.openxmlformats.org/officeDocument/2006/relationships/tags" Target="../tags/tag256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tags" Target="../tags/tag2552.xml"/><Relationship Id="rId27" Type="http://schemas.openxmlformats.org/officeDocument/2006/relationships/tags" Target="../tags/tag2557.xml"/><Relationship Id="rId30" Type="http://schemas.openxmlformats.org/officeDocument/2006/relationships/tags" Target="../tags/tag2560.xml"/><Relationship Id="rId35" Type="http://schemas.openxmlformats.org/officeDocument/2006/relationships/tags" Target="../tags/tag2565.xml"/><Relationship Id="rId8" Type="http://schemas.openxmlformats.org/officeDocument/2006/relationships/slideLayout" Target="../slideLayouts/slideLayout330.xml"/><Relationship Id="rId3" Type="http://schemas.openxmlformats.org/officeDocument/2006/relationships/slideLayout" Target="../slideLayouts/slideLayout325.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5" Type="http://schemas.openxmlformats.org/officeDocument/2006/relationships/tags" Target="../tags/tag2555.xml"/><Relationship Id="rId33" Type="http://schemas.openxmlformats.org/officeDocument/2006/relationships/tags" Target="../tags/tag2563.xml"/><Relationship Id="rId38" Type="http://schemas.openxmlformats.org/officeDocument/2006/relationships/tags" Target="../tags/tag256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ags" Target="../tags/tag323.xml"/><Relationship Id="rId39" Type="http://schemas.openxmlformats.org/officeDocument/2006/relationships/tags" Target="../tags/tag336.xml"/><Relationship Id="rId21" Type="http://schemas.openxmlformats.org/officeDocument/2006/relationships/theme" Target="../theme/theme3.xml"/><Relationship Id="rId34" Type="http://schemas.openxmlformats.org/officeDocument/2006/relationships/tags" Target="../tags/tag331.xml"/><Relationship Id="rId42" Type="http://schemas.openxmlformats.org/officeDocument/2006/relationships/oleObject" Target="../embeddings/oleObject26.bin"/><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326.xml"/><Relationship Id="rId41" Type="http://schemas.openxmlformats.org/officeDocument/2006/relationships/tags" Target="../tags/tag338.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ags" Target="../tags/tag321.xml"/><Relationship Id="rId32" Type="http://schemas.openxmlformats.org/officeDocument/2006/relationships/tags" Target="../tags/tag329.xml"/><Relationship Id="rId37" Type="http://schemas.openxmlformats.org/officeDocument/2006/relationships/tags" Target="../tags/tag334.xml"/><Relationship Id="rId40" Type="http://schemas.openxmlformats.org/officeDocument/2006/relationships/tags" Target="../tags/tag337.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tags" Target="../tags/tag320.xml"/><Relationship Id="rId28" Type="http://schemas.openxmlformats.org/officeDocument/2006/relationships/tags" Target="../tags/tag325.xml"/><Relationship Id="rId36" Type="http://schemas.openxmlformats.org/officeDocument/2006/relationships/tags" Target="../tags/tag333.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ags" Target="../tags/tag328.xml"/><Relationship Id="rId44" Type="http://schemas.openxmlformats.org/officeDocument/2006/relationships/image" Target="../media/image9.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tags" Target="../tags/tag319.xml"/><Relationship Id="rId27" Type="http://schemas.openxmlformats.org/officeDocument/2006/relationships/tags" Target="../tags/tag324.xml"/><Relationship Id="rId30" Type="http://schemas.openxmlformats.org/officeDocument/2006/relationships/tags" Target="../tags/tag327.xml"/><Relationship Id="rId35" Type="http://schemas.openxmlformats.org/officeDocument/2006/relationships/tags" Target="../tags/tag332.xml"/><Relationship Id="rId43" Type="http://schemas.openxmlformats.org/officeDocument/2006/relationships/image" Target="../media/image1.emf"/><Relationship Id="rId8" Type="http://schemas.openxmlformats.org/officeDocument/2006/relationships/slideLayout" Target="../slideLayouts/slideLayout39.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ags" Target="../tags/tag322.xml"/><Relationship Id="rId33" Type="http://schemas.openxmlformats.org/officeDocument/2006/relationships/tags" Target="../tags/tag330.xml"/><Relationship Id="rId38" Type="http://schemas.openxmlformats.org/officeDocument/2006/relationships/tags" Target="../tags/tag33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tags" Target="../tags/tag477.xml"/><Relationship Id="rId18" Type="http://schemas.openxmlformats.org/officeDocument/2006/relationships/tags" Target="../tags/tag482.xml"/><Relationship Id="rId26" Type="http://schemas.openxmlformats.org/officeDocument/2006/relationships/tags" Target="../tags/tag490.xml"/><Relationship Id="rId3" Type="http://schemas.openxmlformats.org/officeDocument/2006/relationships/slideLayout" Target="../slideLayouts/slideLayout54.xml"/><Relationship Id="rId21" Type="http://schemas.openxmlformats.org/officeDocument/2006/relationships/tags" Target="../tags/tag485.xml"/><Relationship Id="rId7" Type="http://schemas.openxmlformats.org/officeDocument/2006/relationships/slideLayout" Target="../slideLayouts/slideLayout58.xml"/><Relationship Id="rId12" Type="http://schemas.openxmlformats.org/officeDocument/2006/relationships/tags" Target="../tags/tag476.xml"/><Relationship Id="rId17" Type="http://schemas.openxmlformats.org/officeDocument/2006/relationships/tags" Target="../tags/tag481.xml"/><Relationship Id="rId25" Type="http://schemas.openxmlformats.org/officeDocument/2006/relationships/tags" Target="../tags/tag489.xml"/><Relationship Id="rId2" Type="http://schemas.openxmlformats.org/officeDocument/2006/relationships/slideLayout" Target="../slideLayouts/slideLayout53.xml"/><Relationship Id="rId16" Type="http://schemas.openxmlformats.org/officeDocument/2006/relationships/tags" Target="../tags/tag480.xml"/><Relationship Id="rId20" Type="http://schemas.openxmlformats.org/officeDocument/2006/relationships/tags" Target="../tags/tag484.xml"/><Relationship Id="rId29" Type="http://schemas.openxmlformats.org/officeDocument/2006/relationships/oleObject" Target="../embeddings/oleObject47.bin"/><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ags" Target="../tags/tag475.xml"/><Relationship Id="rId24" Type="http://schemas.openxmlformats.org/officeDocument/2006/relationships/tags" Target="../tags/tag488.xml"/><Relationship Id="rId5" Type="http://schemas.openxmlformats.org/officeDocument/2006/relationships/slideLayout" Target="../slideLayouts/slideLayout56.xml"/><Relationship Id="rId15" Type="http://schemas.openxmlformats.org/officeDocument/2006/relationships/tags" Target="../tags/tag479.xml"/><Relationship Id="rId23" Type="http://schemas.openxmlformats.org/officeDocument/2006/relationships/tags" Target="../tags/tag487.xml"/><Relationship Id="rId28" Type="http://schemas.openxmlformats.org/officeDocument/2006/relationships/tags" Target="../tags/tag492.xml"/><Relationship Id="rId10" Type="http://schemas.openxmlformats.org/officeDocument/2006/relationships/tags" Target="../tags/tag474.xml"/><Relationship Id="rId19" Type="http://schemas.openxmlformats.org/officeDocument/2006/relationships/tags" Target="../tags/tag483.xml"/><Relationship Id="rId31" Type="http://schemas.openxmlformats.org/officeDocument/2006/relationships/image" Target="../media/image15.png"/><Relationship Id="rId4" Type="http://schemas.openxmlformats.org/officeDocument/2006/relationships/slideLayout" Target="../slideLayouts/slideLayout55.xml"/><Relationship Id="rId9" Type="http://schemas.openxmlformats.org/officeDocument/2006/relationships/tags" Target="../tags/tag473.xml"/><Relationship Id="rId14" Type="http://schemas.openxmlformats.org/officeDocument/2006/relationships/tags" Target="../tags/tag478.xml"/><Relationship Id="rId22" Type="http://schemas.openxmlformats.org/officeDocument/2006/relationships/tags" Target="../tags/tag486.xml"/><Relationship Id="rId27" Type="http://schemas.openxmlformats.org/officeDocument/2006/relationships/tags" Target="../tags/tag491.xml"/><Relationship Id="rId30"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tags" Target="../tags/tag526.xml"/><Relationship Id="rId39" Type="http://schemas.openxmlformats.org/officeDocument/2006/relationships/tags" Target="../tags/tag539.xml"/><Relationship Id="rId21" Type="http://schemas.openxmlformats.org/officeDocument/2006/relationships/slideLayout" Target="../slideLayouts/slideLayout79.xml"/><Relationship Id="rId34" Type="http://schemas.openxmlformats.org/officeDocument/2006/relationships/tags" Target="../tags/tag534.xml"/><Relationship Id="rId42" Type="http://schemas.openxmlformats.org/officeDocument/2006/relationships/tags" Target="../tags/tag542.xml"/><Relationship Id="rId47" Type="http://schemas.openxmlformats.org/officeDocument/2006/relationships/image" Target="../media/image14.png"/><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tags" Target="../tags/tag52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heme" Target="../theme/theme5.xml"/><Relationship Id="rId32" Type="http://schemas.openxmlformats.org/officeDocument/2006/relationships/tags" Target="../tags/tag532.xml"/><Relationship Id="rId37" Type="http://schemas.openxmlformats.org/officeDocument/2006/relationships/tags" Target="../tags/tag537.xml"/><Relationship Id="rId40" Type="http://schemas.openxmlformats.org/officeDocument/2006/relationships/tags" Target="../tags/tag540.xml"/><Relationship Id="rId45" Type="http://schemas.openxmlformats.org/officeDocument/2006/relationships/oleObject" Target="../embeddings/oleObject55.bin"/><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tags" Target="../tags/tag528.xml"/><Relationship Id="rId36" Type="http://schemas.openxmlformats.org/officeDocument/2006/relationships/tags" Target="../tags/tag53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ags" Target="../tags/tag531.xml"/><Relationship Id="rId44" Type="http://schemas.openxmlformats.org/officeDocument/2006/relationships/tags" Target="../tags/tag544.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tags" Target="../tags/tag527.xml"/><Relationship Id="rId30" Type="http://schemas.openxmlformats.org/officeDocument/2006/relationships/tags" Target="../tags/tag530.xml"/><Relationship Id="rId35" Type="http://schemas.openxmlformats.org/officeDocument/2006/relationships/tags" Target="../tags/tag535.xml"/><Relationship Id="rId43" Type="http://schemas.openxmlformats.org/officeDocument/2006/relationships/tags" Target="../tags/tag543.xml"/><Relationship Id="rId8" Type="http://schemas.openxmlformats.org/officeDocument/2006/relationships/slideLayout" Target="../slideLayouts/slideLayout66.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tags" Target="../tags/tag525.xml"/><Relationship Id="rId33" Type="http://schemas.openxmlformats.org/officeDocument/2006/relationships/tags" Target="../tags/tag533.xml"/><Relationship Id="rId38" Type="http://schemas.openxmlformats.org/officeDocument/2006/relationships/tags" Target="../tags/tag538.xml"/><Relationship Id="rId46" Type="http://schemas.openxmlformats.org/officeDocument/2006/relationships/image" Target="../media/image8.emf"/><Relationship Id="rId20" Type="http://schemas.openxmlformats.org/officeDocument/2006/relationships/slideLayout" Target="../slideLayouts/slideLayout78.xml"/><Relationship Id="rId41" Type="http://schemas.openxmlformats.org/officeDocument/2006/relationships/tags" Target="../tags/tag54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tags" Target="../tags/tag696.xml"/><Relationship Id="rId39" Type="http://schemas.openxmlformats.org/officeDocument/2006/relationships/tags" Target="../tags/tag709.xml"/><Relationship Id="rId21" Type="http://schemas.openxmlformats.org/officeDocument/2006/relationships/tags" Target="../tags/tag691.xml"/><Relationship Id="rId34" Type="http://schemas.openxmlformats.org/officeDocument/2006/relationships/tags" Target="../tags/tag704.xml"/><Relationship Id="rId42" Type="http://schemas.openxmlformats.org/officeDocument/2006/relationships/image" Target="../media/image1.emf"/><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theme" Target="../theme/theme6.xml"/><Relationship Id="rId29" Type="http://schemas.openxmlformats.org/officeDocument/2006/relationships/tags" Target="../tags/tag699.xml"/><Relationship Id="rId41" Type="http://schemas.openxmlformats.org/officeDocument/2006/relationships/oleObject" Target="../embeddings/oleObject78.bin"/><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ags" Target="../tags/tag694.xml"/><Relationship Id="rId32" Type="http://schemas.openxmlformats.org/officeDocument/2006/relationships/tags" Target="../tags/tag702.xml"/><Relationship Id="rId37" Type="http://schemas.openxmlformats.org/officeDocument/2006/relationships/tags" Target="../tags/tag707.xml"/><Relationship Id="rId40" Type="http://schemas.openxmlformats.org/officeDocument/2006/relationships/tags" Target="../tags/tag710.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tags" Target="../tags/tag693.xml"/><Relationship Id="rId28" Type="http://schemas.openxmlformats.org/officeDocument/2006/relationships/tags" Target="../tags/tag698.xml"/><Relationship Id="rId36" Type="http://schemas.openxmlformats.org/officeDocument/2006/relationships/tags" Target="../tags/tag70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tags" Target="../tags/tag70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tags" Target="../tags/tag692.xml"/><Relationship Id="rId27" Type="http://schemas.openxmlformats.org/officeDocument/2006/relationships/tags" Target="../tags/tag697.xml"/><Relationship Id="rId30" Type="http://schemas.openxmlformats.org/officeDocument/2006/relationships/tags" Target="../tags/tag700.xml"/><Relationship Id="rId35" Type="http://schemas.openxmlformats.org/officeDocument/2006/relationships/tags" Target="../tags/tag705.xml"/><Relationship Id="rId43" Type="http://schemas.openxmlformats.org/officeDocument/2006/relationships/image" Target="../media/image9.png"/><Relationship Id="rId8" Type="http://schemas.openxmlformats.org/officeDocument/2006/relationships/slideLayout" Target="../slideLayouts/slideLayout89.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tags" Target="../tags/tag695.xml"/><Relationship Id="rId33" Type="http://schemas.openxmlformats.org/officeDocument/2006/relationships/tags" Target="../tags/tag703.xml"/><Relationship Id="rId38" Type="http://schemas.openxmlformats.org/officeDocument/2006/relationships/tags" Target="../tags/tag70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tags" Target="../tags/tag838.xml"/><Relationship Id="rId39" Type="http://schemas.openxmlformats.org/officeDocument/2006/relationships/tags" Target="../tags/tag851.xml"/><Relationship Id="rId21" Type="http://schemas.openxmlformats.org/officeDocument/2006/relationships/tags" Target="../tags/tag833.xml"/><Relationship Id="rId34" Type="http://schemas.openxmlformats.org/officeDocument/2006/relationships/tags" Target="../tags/tag846.xml"/><Relationship Id="rId42" Type="http://schemas.openxmlformats.org/officeDocument/2006/relationships/image" Target="../media/image1.emf"/><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theme" Target="../theme/theme7.xml"/><Relationship Id="rId29" Type="http://schemas.openxmlformats.org/officeDocument/2006/relationships/tags" Target="../tags/tag841.xml"/><Relationship Id="rId41" Type="http://schemas.openxmlformats.org/officeDocument/2006/relationships/oleObject" Target="../embeddings/oleObject98.bin"/><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tags" Target="../tags/tag836.xml"/><Relationship Id="rId32" Type="http://schemas.openxmlformats.org/officeDocument/2006/relationships/tags" Target="../tags/tag844.xml"/><Relationship Id="rId37" Type="http://schemas.openxmlformats.org/officeDocument/2006/relationships/tags" Target="../tags/tag849.xml"/><Relationship Id="rId40" Type="http://schemas.openxmlformats.org/officeDocument/2006/relationships/tags" Target="../tags/tag852.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tags" Target="../tags/tag835.xml"/><Relationship Id="rId28" Type="http://schemas.openxmlformats.org/officeDocument/2006/relationships/tags" Target="../tags/tag840.xml"/><Relationship Id="rId36" Type="http://schemas.openxmlformats.org/officeDocument/2006/relationships/tags" Target="../tags/tag84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tags" Target="../tags/tag843.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tags" Target="../tags/tag834.xml"/><Relationship Id="rId27" Type="http://schemas.openxmlformats.org/officeDocument/2006/relationships/tags" Target="../tags/tag839.xml"/><Relationship Id="rId30" Type="http://schemas.openxmlformats.org/officeDocument/2006/relationships/tags" Target="../tags/tag842.xml"/><Relationship Id="rId35" Type="http://schemas.openxmlformats.org/officeDocument/2006/relationships/tags" Target="../tags/tag847.xml"/><Relationship Id="rId43" Type="http://schemas.openxmlformats.org/officeDocument/2006/relationships/image" Target="../media/image9.png"/><Relationship Id="rId8" Type="http://schemas.openxmlformats.org/officeDocument/2006/relationships/slideLayout" Target="../slideLayouts/slideLayout108.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tags" Target="../tags/tag837.xml"/><Relationship Id="rId33" Type="http://schemas.openxmlformats.org/officeDocument/2006/relationships/tags" Target="../tags/tag845.xml"/><Relationship Id="rId38" Type="http://schemas.openxmlformats.org/officeDocument/2006/relationships/tags" Target="../tags/tag85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13" Type="http://schemas.openxmlformats.org/officeDocument/2006/relationships/tags" Target="../tags/tag978.xml"/><Relationship Id="rId18" Type="http://schemas.openxmlformats.org/officeDocument/2006/relationships/tags" Target="../tags/tag983.xml"/><Relationship Id="rId26" Type="http://schemas.openxmlformats.org/officeDocument/2006/relationships/tags" Target="../tags/tag991.xml"/><Relationship Id="rId3" Type="http://schemas.openxmlformats.org/officeDocument/2006/relationships/slideLayout" Target="../slideLayouts/slideLayout122.xml"/><Relationship Id="rId21" Type="http://schemas.openxmlformats.org/officeDocument/2006/relationships/tags" Target="../tags/tag986.xml"/><Relationship Id="rId7" Type="http://schemas.openxmlformats.org/officeDocument/2006/relationships/slideLayout" Target="../slideLayouts/slideLayout126.xml"/><Relationship Id="rId12" Type="http://schemas.openxmlformats.org/officeDocument/2006/relationships/tags" Target="../tags/tag977.xml"/><Relationship Id="rId17" Type="http://schemas.openxmlformats.org/officeDocument/2006/relationships/tags" Target="../tags/tag982.xml"/><Relationship Id="rId25" Type="http://schemas.openxmlformats.org/officeDocument/2006/relationships/tags" Target="../tags/tag990.xml"/><Relationship Id="rId2" Type="http://schemas.openxmlformats.org/officeDocument/2006/relationships/slideLayout" Target="../slideLayouts/slideLayout121.xml"/><Relationship Id="rId16" Type="http://schemas.openxmlformats.org/officeDocument/2006/relationships/tags" Target="../tags/tag981.xml"/><Relationship Id="rId20" Type="http://schemas.openxmlformats.org/officeDocument/2006/relationships/tags" Target="../tags/tag985.xml"/><Relationship Id="rId29" Type="http://schemas.openxmlformats.org/officeDocument/2006/relationships/oleObject" Target="../embeddings/oleObject118.bin"/><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tags" Target="../tags/tag976.xml"/><Relationship Id="rId24" Type="http://schemas.openxmlformats.org/officeDocument/2006/relationships/tags" Target="../tags/tag989.xml"/><Relationship Id="rId5" Type="http://schemas.openxmlformats.org/officeDocument/2006/relationships/slideLayout" Target="../slideLayouts/slideLayout124.xml"/><Relationship Id="rId15" Type="http://schemas.openxmlformats.org/officeDocument/2006/relationships/tags" Target="../tags/tag980.xml"/><Relationship Id="rId23" Type="http://schemas.openxmlformats.org/officeDocument/2006/relationships/tags" Target="../tags/tag988.xml"/><Relationship Id="rId28" Type="http://schemas.openxmlformats.org/officeDocument/2006/relationships/tags" Target="../tags/tag993.xml"/><Relationship Id="rId10" Type="http://schemas.openxmlformats.org/officeDocument/2006/relationships/tags" Target="../tags/tag975.xml"/><Relationship Id="rId19" Type="http://schemas.openxmlformats.org/officeDocument/2006/relationships/tags" Target="../tags/tag984.xml"/><Relationship Id="rId31" Type="http://schemas.openxmlformats.org/officeDocument/2006/relationships/image" Target="../media/image22.png"/><Relationship Id="rId4" Type="http://schemas.openxmlformats.org/officeDocument/2006/relationships/slideLayout" Target="../slideLayouts/slideLayout123.xml"/><Relationship Id="rId9" Type="http://schemas.openxmlformats.org/officeDocument/2006/relationships/tags" Target="../tags/tag974.xml"/><Relationship Id="rId14" Type="http://schemas.openxmlformats.org/officeDocument/2006/relationships/tags" Target="../tags/tag979.xml"/><Relationship Id="rId22" Type="http://schemas.openxmlformats.org/officeDocument/2006/relationships/tags" Target="../tags/tag987.xml"/><Relationship Id="rId27" Type="http://schemas.openxmlformats.org/officeDocument/2006/relationships/tags" Target="../tags/tag992.xml"/><Relationship Id="rId30"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tags" Target="../tags/tag1038.xml"/><Relationship Id="rId39" Type="http://schemas.openxmlformats.org/officeDocument/2006/relationships/tags" Target="../tags/tag1051.xml"/><Relationship Id="rId21" Type="http://schemas.openxmlformats.org/officeDocument/2006/relationships/tags" Target="../tags/tag1033.xml"/><Relationship Id="rId34" Type="http://schemas.openxmlformats.org/officeDocument/2006/relationships/tags" Target="../tags/tag1046.xml"/><Relationship Id="rId42" Type="http://schemas.openxmlformats.org/officeDocument/2006/relationships/image" Target="../media/image1.emf"/><Relationship Id="rId7" Type="http://schemas.openxmlformats.org/officeDocument/2006/relationships/slideLayout" Target="../slideLayouts/slideLayout13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theme" Target="../theme/theme9.xml"/><Relationship Id="rId29" Type="http://schemas.openxmlformats.org/officeDocument/2006/relationships/tags" Target="../tags/tag1041.xml"/><Relationship Id="rId41" Type="http://schemas.openxmlformats.org/officeDocument/2006/relationships/oleObject" Target="../embeddings/oleObject126.bin"/><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tags" Target="../tags/tag1036.xml"/><Relationship Id="rId32" Type="http://schemas.openxmlformats.org/officeDocument/2006/relationships/tags" Target="../tags/tag1044.xml"/><Relationship Id="rId37" Type="http://schemas.openxmlformats.org/officeDocument/2006/relationships/tags" Target="../tags/tag1049.xml"/><Relationship Id="rId40" Type="http://schemas.openxmlformats.org/officeDocument/2006/relationships/tags" Target="../tags/tag1052.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tags" Target="../tags/tag1035.xml"/><Relationship Id="rId28" Type="http://schemas.openxmlformats.org/officeDocument/2006/relationships/tags" Target="../tags/tag1040.xml"/><Relationship Id="rId36" Type="http://schemas.openxmlformats.org/officeDocument/2006/relationships/tags" Target="../tags/tag1048.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tags" Target="../tags/tag1043.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tags" Target="../tags/tag1034.xml"/><Relationship Id="rId27" Type="http://schemas.openxmlformats.org/officeDocument/2006/relationships/tags" Target="../tags/tag1039.xml"/><Relationship Id="rId30" Type="http://schemas.openxmlformats.org/officeDocument/2006/relationships/tags" Target="../tags/tag1042.xml"/><Relationship Id="rId35" Type="http://schemas.openxmlformats.org/officeDocument/2006/relationships/tags" Target="../tags/tag1047.xml"/><Relationship Id="rId43" Type="http://schemas.openxmlformats.org/officeDocument/2006/relationships/image" Target="../media/image9.png"/><Relationship Id="rId8" Type="http://schemas.openxmlformats.org/officeDocument/2006/relationships/slideLayout" Target="../slideLayouts/slideLayout134.xml"/><Relationship Id="rId3" Type="http://schemas.openxmlformats.org/officeDocument/2006/relationships/slideLayout" Target="../slideLayouts/slideLayout129.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tags" Target="../tags/tag1037.xml"/><Relationship Id="rId33" Type="http://schemas.openxmlformats.org/officeDocument/2006/relationships/tags" Target="../tags/tag1045.xml"/><Relationship Id="rId38" Type="http://schemas.openxmlformats.org/officeDocument/2006/relationships/tags" Target="../tags/tag10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2797259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13" imgH="416" progId="TCLayout.ActiveDocument.1">
                  <p:embed/>
                </p:oleObj>
              </mc:Choice>
              <mc:Fallback>
                <p:oleObj name="think-cell Slide" r:id="rId39"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03" name="SlideLogoText">
            <a:extLst>
              <a:ext uri="{FF2B5EF4-FFF2-40B4-BE49-F238E27FC236}">
                <a16:creationId xmlns:a16="http://schemas.microsoft.com/office/drawing/2014/main" id="{69FC0062-74AE-4BDA-ACE7-D069B448DDBC}"/>
              </a:ext>
            </a:extLst>
          </p:cNvPr>
          <p:cNvSpPr txBox="1"/>
          <p:nvPr userDrawn="1">
            <p:custDataLst>
              <p:tags r:id="rId18"/>
            </p:custDataLst>
          </p:nvPr>
        </p:nvSpPr>
        <p:spPr>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cxnSp>
        <p:nvCxnSpPr>
          <p:cNvPr id="106" name="BottomLine">
            <a:extLst>
              <a:ext uri="{FF2B5EF4-FFF2-40B4-BE49-F238E27FC236}">
                <a16:creationId xmlns:a16="http://schemas.microsoft.com/office/drawing/2014/main" id="{8B868434-776E-46FC-90D6-2CC6F63A9A51}"/>
              </a:ext>
            </a:extLst>
          </p:cNvPr>
          <p:cNvCxnSpPr/>
          <p:nvPr userDrawn="1">
            <p:custDataLst>
              <p:tags r:id="rId19"/>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
            <a:extLst>
              <a:ext uri="{FF2B5EF4-FFF2-40B4-BE49-F238E27FC236}">
                <a16:creationId xmlns:a16="http://schemas.microsoft.com/office/drawing/2014/main" id="{00E8CD27-C104-4563-9322-C0A2ABFCB5E3}"/>
              </a:ext>
            </a:extLst>
          </p:cNvPr>
          <p:cNvCxnSpPr/>
          <p:nvPr userDrawn="1">
            <p:custDataLst>
              <p:tags r:id="rId20"/>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172212"/>
            <a:ext cx="11082528" cy="731520"/>
          </a:xfrm>
          <a:prstGeom prst="rect">
            <a:avLst/>
          </a:prstGeom>
        </p:spPr>
        <p:txBody>
          <a:bodyPr vert="horz" wrap="square" lIns="0" tIns="0" rIns="0" bIns="0" rtlCol="0" anchor="b" anchorCtr="0">
            <a:noAutofit/>
          </a:bodyPr>
          <a:lstStyle/>
          <a:p>
            <a:r>
              <a:rPr lang="en-US"/>
              <a:t>Click to edit Master title style</a:t>
            </a:r>
            <a:endParaRPr lang="en-US" dirty="0"/>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3"/>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grp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3794" r:id="rId1"/>
    <p:sldLayoutId id="2147483654" r:id="rId2"/>
    <p:sldLayoutId id="2147483807" r:id="rId3"/>
    <p:sldLayoutId id="2147483800" r:id="rId4"/>
    <p:sldLayoutId id="2147483659" r:id="rId5"/>
    <p:sldLayoutId id="2147483804" r:id="rId6"/>
    <p:sldLayoutId id="2147483860" r:id="rId7"/>
    <p:sldLayoutId id="2147483856" r:id="rId8"/>
    <p:sldLayoutId id="2147483805" r:id="rId9"/>
    <p:sldLayoutId id="2147483806" r:id="rId10"/>
    <p:sldLayoutId id="2147483882" r:id="rId11"/>
    <p:sldLayoutId id="2147483879" r:id="rId12"/>
    <p:sldLayoutId id="2147483706" r:id="rId13"/>
    <p:sldLayoutId id="2147483718" r:id="rId14"/>
  </p:sldLayoutIdLst>
  <p:txStyles>
    <p:titleStyle>
      <a:lvl1pPr algn="l" defTabSz="914400" rtl="0" eaLnBrk="1" latinLnBrk="0" hangingPunct="1">
        <a:lnSpc>
          <a:spcPct val="93000"/>
        </a:lnSpc>
        <a:spcBef>
          <a:spcPct val="0"/>
        </a:spcBef>
        <a:buNone/>
        <a:defRPr sz="2500" b="1" kern="1200" spc="0" baseline="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2"/>
            </p:custDataLst>
            <p:extLst>
              <p:ext uri="{D42A27DB-BD31-4B8C-83A1-F6EECF244321}">
                <p14:modId xmlns:p14="http://schemas.microsoft.com/office/powerpoint/2010/main" val="3788179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413" imgH="416" progId="TCLayout.ActiveDocument.1">
                  <p:embed/>
                </p:oleObj>
              </mc:Choice>
              <mc:Fallback>
                <p:oleObj name="think-cell Slide" r:id="rId42"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4"/>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5"/>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6"/>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7"/>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4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8"/>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9"/>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30"/>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31"/>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4"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78731345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173" r:id="rId20"/>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1428295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1"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290155635"/>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0"/>
            </p:custDataLst>
            <p:extLst>
              <p:ext uri="{D42A27DB-BD31-4B8C-83A1-F6EECF244321}">
                <p14:modId xmlns:p14="http://schemas.microsoft.com/office/powerpoint/2010/main" val="3842370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13" imgH="416" progId="TCLayout.ActiveDocument.1">
                  <p:embed/>
                </p:oleObj>
              </mc:Choice>
              <mc:Fallback>
                <p:oleObj name="think-cell Slide" r:id="rId4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4"/>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16863823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60" r:id="rId18"/>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4183482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1"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336599286"/>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0"/>
            </p:custDataLst>
            <p:extLst>
              <p:ext uri="{D42A27DB-BD31-4B8C-83A1-F6EECF244321}">
                <p14:modId xmlns:p14="http://schemas.microsoft.com/office/powerpoint/2010/main" val="1881547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13" imgH="416" progId="TCLayout.ActiveDocument.1">
                  <p:embed/>
                </p:oleObj>
              </mc:Choice>
              <mc:Fallback>
                <p:oleObj name="think-cell Slide" r:id="rId4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4"/>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200734111"/>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 id="2147484097" r:id="rId18"/>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3663253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3"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655254248"/>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 id="2147484113" r:id="rId15"/>
    <p:sldLayoutId id="2147484114" r:id="rId16"/>
    <p:sldLayoutId id="2147484115" r:id="rId17"/>
    <p:sldLayoutId id="2147484116" r:id="rId18"/>
    <p:sldLayoutId id="2147484117" r:id="rId19"/>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2"/>
            </p:custDataLst>
            <p:extLst>
              <p:ext uri="{D42A27DB-BD31-4B8C-83A1-F6EECF244321}">
                <p14:modId xmlns:p14="http://schemas.microsoft.com/office/powerpoint/2010/main" val="42446826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413" imgH="416" progId="TCLayout.ActiveDocument.1">
                  <p:embed/>
                </p:oleObj>
              </mc:Choice>
              <mc:Fallback>
                <p:oleObj name="think-cell Slide" r:id="rId32"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4"/>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5"/>
            </p:custDataLst>
          </p:nvPr>
        </p:nvSpPr>
        <p:spPr>
          <a:xfrm>
            <a:off x="554736" y="324612"/>
            <a:ext cx="11082528" cy="384721"/>
          </a:xfrm>
          <a:prstGeom prst="rect">
            <a:avLst/>
          </a:prstGeom>
        </p:spPr>
        <p:txBody>
          <a:bodyPr vert="horz" wrap="square" lIns="0" tIns="0" rIns="0" bIns="0" rtlCol="0" anchor="t" anchorCtr="0">
            <a:spAutoFit/>
          </a:bodyPr>
          <a:lstStyle/>
          <a:p>
            <a:pPr lvl="0"/>
            <a:r>
              <a:rPr lang="en-US"/>
              <a:t>Click to edit Master title style</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69" name="ACET" hidden="1">
            <a:extLst>
              <a:ext uri="{FF2B5EF4-FFF2-40B4-BE49-F238E27FC236}">
                <a16:creationId xmlns:a16="http://schemas.microsoft.com/office/drawing/2014/main" id="{62CF7362-20CB-4908-AFFE-D4E2B9A5DF3B}"/>
              </a:ext>
            </a:extLst>
          </p:cNvPr>
          <p:cNvSpPr txBox="1"/>
          <p:nvPr userDrawn="1">
            <p:custDataLst>
              <p:tags r:id="rId16"/>
            </p:custDataLst>
          </p:nvPr>
        </p:nvSpPr>
        <p:spPr>
          <a:xfrm>
            <a:off x="4430628" y="2171700"/>
            <a:ext cx="3049253" cy="53860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535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DF2796E2-39AF-4276-AB7D-4B1611DAA878}"/>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3BA2048D-06A4-4DF0-BC43-ECEF8AFD8C90}"/>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2" name="Legend2">
              <a:extLst>
                <a:ext uri="{FF2B5EF4-FFF2-40B4-BE49-F238E27FC236}">
                  <a16:creationId xmlns:a16="http://schemas.microsoft.com/office/drawing/2014/main" id="{0FF2AA34-B679-4F0E-892A-46D2BA88E22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a:extLst>
                <a:ext uri="{FF2B5EF4-FFF2-40B4-BE49-F238E27FC236}">
                  <a16:creationId xmlns:a16="http://schemas.microsoft.com/office/drawing/2014/main" id="{3A9B47DC-047E-458C-8CB8-DD1C720BA7E6}"/>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a:extLst>
                <a:ext uri="{FF2B5EF4-FFF2-40B4-BE49-F238E27FC236}">
                  <a16:creationId xmlns:a16="http://schemas.microsoft.com/office/drawing/2014/main" id="{85358674-BCD4-494F-B597-7568EDBC8A7C}"/>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5" name="LineLegend2">
              <a:extLst>
                <a:ext uri="{FF2B5EF4-FFF2-40B4-BE49-F238E27FC236}">
                  <a16:creationId xmlns:a16="http://schemas.microsoft.com/office/drawing/2014/main" id="{8F75C85F-7B5C-451E-9B9D-7280CC55371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6" name="LineLegend1">
              <a:extLst>
                <a:ext uri="{FF2B5EF4-FFF2-40B4-BE49-F238E27FC236}">
                  <a16:creationId xmlns:a16="http://schemas.microsoft.com/office/drawing/2014/main" id="{58807EE8-41B6-4146-BA61-8B083131A9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E539C6C3-43E1-451B-9799-D709F3B15460}"/>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8CD50471-8B78-45EF-8711-49CB82323FEF}"/>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86" name="Legend2">
              <a:extLst>
                <a:ext uri="{FF2B5EF4-FFF2-40B4-BE49-F238E27FC236}">
                  <a16:creationId xmlns:a16="http://schemas.microsoft.com/office/drawing/2014/main" id="{355AD11C-7568-44BB-AA30-F0F129F6A833}"/>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8" name="Legend3">
              <a:extLst>
                <a:ext uri="{FF2B5EF4-FFF2-40B4-BE49-F238E27FC236}">
                  <a16:creationId xmlns:a16="http://schemas.microsoft.com/office/drawing/2014/main" id="{EB15247A-455F-4201-9D00-731E99D3EDC6}"/>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9" name="Legend4">
              <a:extLst>
                <a:ext uri="{FF2B5EF4-FFF2-40B4-BE49-F238E27FC236}">
                  <a16:creationId xmlns:a16="http://schemas.microsoft.com/office/drawing/2014/main" id="{7EBAC42E-51CB-4D4A-B9AB-8BD471CD0025}"/>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0" name="Legend5">
              <a:extLst>
                <a:ext uri="{FF2B5EF4-FFF2-40B4-BE49-F238E27FC236}">
                  <a16:creationId xmlns:a16="http://schemas.microsoft.com/office/drawing/2014/main" id="{628B1DC8-7333-47AB-8216-5D98C2602C4C}"/>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01" name="MoonLegend1">
              <a:extLst>
                <a:ext uri="{FF2B5EF4-FFF2-40B4-BE49-F238E27FC236}">
                  <a16:creationId xmlns:a16="http://schemas.microsoft.com/office/drawing/2014/main" id="{16648EE2-6FAE-455A-86EA-089D7B86A8AE}"/>
                </a:ext>
              </a:extLst>
            </p:cNvPr>
            <p:cNvGrpSpPr>
              <a:grpSpLocks noChangeAspect="1"/>
            </p:cNvGrpSpPr>
            <p:nvPr>
              <p:custDataLst>
                <p:tags r:id="rId17"/>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E4D438C-7D07-47D0-8D42-DA1CE057A781}"/>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5" name="Arc 214">
                <a:extLst>
                  <a:ext uri="{FF2B5EF4-FFF2-40B4-BE49-F238E27FC236}">
                    <a16:creationId xmlns:a16="http://schemas.microsoft.com/office/drawing/2014/main" id="{0ABFC28D-EC27-4E97-8F20-3905F680AF95}"/>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2" name="MoonLegend2">
              <a:extLst>
                <a:ext uri="{FF2B5EF4-FFF2-40B4-BE49-F238E27FC236}">
                  <a16:creationId xmlns:a16="http://schemas.microsoft.com/office/drawing/2014/main" id="{0AAB21BC-0423-4477-A1CB-F7482D6D666C}"/>
                </a:ext>
              </a:extLst>
            </p:cNvPr>
            <p:cNvGrpSpPr>
              <a:grpSpLocks noChangeAspect="1"/>
            </p:cNvGrpSpPr>
            <p:nvPr>
              <p:custDataLst>
                <p:tags r:id="rId18"/>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76042420-8643-4932-9C65-AFB565D800CB}"/>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3" name="Arc 212">
                <a:extLst>
                  <a:ext uri="{FF2B5EF4-FFF2-40B4-BE49-F238E27FC236}">
                    <a16:creationId xmlns:a16="http://schemas.microsoft.com/office/drawing/2014/main" id="{7B193F41-5D49-4B7E-87E1-A5AA175ACBEA}"/>
                  </a:ext>
                </a:extLst>
              </p:cNvPr>
              <p:cNvSpPr/>
              <p:nvPr>
                <p:custDataLst>
                  <p:tags r:id="rId2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3" name="MoonLegend3">
              <a:extLst>
                <a:ext uri="{FF2B5EF4-FFF2-40B4-BE49-F238E27FC236}">
                  <a16:creationId xmlns:a16="http://schemas.microsoft.com/office/drawing/2014/main" id="{D43F5BA3-F81E-46EC-810A-EE658BB6E2D4}"/>
                </a:ext>
              </a:extLst>
            </p:cNvPr>
            <p:cNvGrpSpPr>
              <a:grpSpLocks noChangeAspect="1"/>
            </p:cNvGrpSpPr>
            <p:nvPr>
              <p:custDataLst>
                <p:tags r:id="rId19"/>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BE98F996-A8BD-4B67-9EA9-4EAD04735524}"/>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1" name="Arc 210">
                <a:extLst>
                  <a:ext uri="{FF2B5EF4-FFF2-40B4-BE49-F238E27FC236}">
                    <a16:creationId xmlns:a16="http://schemas.microsoft.com/office/drawing/2014/main" id="{7ECBDB36-5DE6-4C31-B622-913FBADC3B72}"/>
                  </a:ext>
                </a:extLst>
              </p:cNvPr>
              <p:cNvSpPr/>
              <p:nvPr>
                <p:custDataLst>
                  <p:tags r:id="rId2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4" name="MoonLegend4">
              <a:extLst>
                <a:ext uri="{FF2B5EF4-FFF2-40B4-BE49-F238E27FC236}">
                  <a16:creationId xmlns:a16="http://schemas.microsoft.com/office/drawing/2014/main" id="{D2C3325A-133E-4378-930D-A2EB57DD7C25}"/>
                </a:ext>
              </a:extLst>
            </p:cNvPr>
            <p:cNvGrpSpPr>
              <a:grpSpLocks noChangeAspect="1"/>
            </p:cNvGrpSpPr>
            <p:nvPr>
              <p:custDataLst>
                <p:tags r:id="rId20"/>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6AE58B9D-A65D-48E7-BD69-241A1DE4C16C}"/>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9" name="Arc 208">
                <a:extLst>
                  <a:ext uri="{FF2B5EF4-FFF2-40B4-BE49-F238E27FC236}">
                    <a16:creationId xmlns:a16="http://schemas.microsoft.com/office/drawing/2014/main" id="{AC4FCCEC-56EA-4CCC-962F-8B738DFE3B33}"/>
                  </a:ext>
                </a:extLst>
              </p:cNvPr>
              <p:cNvSpPr/>
              <p:nvPr>
                <p:custDataLst>
                  <p:tags r:id="rId2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5" name="MoonLegend5">
              <a:extLst>
                <a:ext uri="{FF2B5EF4-FFF2-40B4-BE49-F238E27FC236}">
                  <a16:creationId xmlns:a16="http://schemas.microsoft.com/office/drawing/2014/main" id="{51D42A20-351C-4B04-9118-A681CDA4167E}"/>
                </a:ext>
              </a:extLst>
            </p:cNvPr>
            <p:cNvGrpSpPr>
              <a:grpSpLocks noChangeAspect="1"/>
            </p:cNvGrpSpPr>
            <p:nvPr>
              <p:custDataLst>
                <p:tags r:id="rId21"/>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1D6696D2-AAEC-4063-A555-C71E96781546}"/>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7" name="Arc 206">
                <a:extLst>
                  <a:ext uri="{FF2B5EF4-FFF2-40B4-BE49-F238E27FC236}">
                    <a16:creationId xmlns:a16="http://schemas.microsoft.com/office/drawing/2014/main" id="{BAD43C56-F149-4102-8A90-20DEA31E3B0A}"/>
                  </a:ext>
                </a:extLst>
              </p:cNvPr>
              <p:cNvSpPr/>
              <p:nvPr>
                <p:custDataLst>
                  <p:tags r:id="rId2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16" name="LegendBoxes" hidden="1">
            <a:extLst>
              <a:ext uri="{FF2B5EF4-FFF2-40B4-BE49-F238E27FC236}">
                <a16:creationId xmlns:a16="http://schemas.microsoft.com/office/drawing/2014/main" id="{2EAA8F0E-940D-4584-A6B6-CED872A8CE44}"/>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58E3D54E-E8D8-44FC-A4C8-9E660F81A2D4}"/>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8" name="RectangleLegend2">
              <a:extLst>
                <a:ext uri="{FF2B5EF4-FFF2-40B4-BE49-F238E27FC236}">
                  <a16:creationId xmlns:a16="http://schemas.microsoft.com/office/drawing/2014/main" id="{1CD29DC8-EC87-45F2-A124-AA97EB93D75D}"/>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9" name="RectangleLegend3">
              <a:extLst>
                <a:ext uri="{FF2B5EF4-FFF2-40B4-BE49-F238E27FC236}">
                  <a16:creationId xmlns:a16="http://schemas.microsoft.com/office/drawing/2014/main" id="{AA49B22B-28FE-4B1A-8ECF-E6F8FED6AA17}"/>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0" name="RectangleLegend4">
              <a:extLst>
                <a:ext uri="{FF2B5EF4-FFF2-40B4-BE49-F238E27FC236}">
                  <a16:creationId xmlns:a16="http://schemas.microsoft.com/office/drawing/2014/main" id="{58FF2EE7-F001-4216-B09D-AD2A0F1BC917}"/>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1" name="RectangleLegend5">
              <a:extLst>
                <a:ext uri="{FF2B5EF4-FFF2-40B4-BE49-F238E27FC236}">
                  <a16:creationId xmlns:a16="http://schemas.microsoft.com/office/drawing/2014/main" id="{3AE394B4-243C-4EEE-AEC5-415973D825A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2" name="Legend1">
              <a:extLst>
                <a:ext uri="{FF2B5EF4-FFF2-40B4-BE49-F238E27FC236}">
                  <a16:creationId xmlns:a16="http://schemas.microsoft.com/office/drawing/2014/main" id="{BC465A79-1F81-43C1-B37C-3DC6CB585FD7}"/>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3" name="Legend2">
              <a:extLst>
                <a:ext uri="{FF2B5EF4-FFF2-40B4-BE49-F238E27FC236}">
                  <a16:creationId xmlns:a16="http://schemas.microsoft.com/office/drawing/2014/main" id="{E20EFD50-8AB2-4410-A986-F7FE7D8BFEF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4" name="Legend3">
              <a:extLst>
                <a:ext uri="{FF2B5EF4-FFF2-40B4-BE49-F238E27FC236}">
                  <a16:creationId xmlns:a16="http://schemas.microsoft.com/office/drawing/2014/main" id="{4D849698-86FF-4CD0-AC17-9180DB9189D6}"/>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5" name="Legend4">
              <a:extLst>
                <a:ext uri="{FF2B5EF4-FFF2-40B4-BE49-F238E27FC236}">
                  <a16:creationId xmlns:a16="http://schemas.microsoft.com/office/drawing/2014/main" id="{6956C3AF-1338-4B24-A09B-661A48AFD5BE}"/>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6" name="Legend5">
              <a:extLst>
                <a:ext uri="{FF2B5EF4-FFF2-40B4-BE49-F238E27FC236}">
                  <a16:creationId xmlns:a16="http://schemas.microsoft.com/office/drawing/2014/main" id="{C6C9A39E-3670-4391-988D-C0CA36E377D4}"/>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9" name="Rectangle 148">
            <a:extLst>
              <a:ext uri="{FF2B5EF4-FFF2-40B4-BE49-F238E27FC236}">
                <a16:creationId xmlns:a16="http://schemas.microsoft.com/office/drawing/2014/main" id="{CFA16F18-99B4-4B3B-8A91-FEEF83186768}"/>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51" name="Picture 150">
            <a:extLst>
              <a:ext uri="{FF2B5EF4-FFF2-40B4-BE49-F238E27FC236}">
                <a16:creationId xmlns:a16="http://schemas.microsoft.com/office/drawing/2014/main" id="{E731BBEF-0EAE-4C9D-B5C6-675A13038BD7}"/>
              </a:ext>
            </a:extLst>
          </p:cNvPr>
          <p:cNvPicPr>
            <a:picLocks noChangeAspect="1"/>
          </p:cNvPicPr>
          <p:nvPr userDrawn="1"/>
        </p:nvPicPr>
        <p:blipFill>
          <a:blip r:embed="rId34"/>
          <a:srcRect/>
          <a:stretch/>
        </p:blipFill>
        <p:spPr>
          <a:xfrm>
            <a:off x="10874461" y="6321287"/>
            <a:ext cx="321675" cy="333321"/>
          </a:xfrm>
          <a:prstGeom prst="rect">
            <a:avLst/>
          </a:prstGeom>
        </p:spPr>
      </p:pic>
      <p:sp>
        <p:nvSpPr>
          <p:cNvPr id="148" name="Sticker" hidden="1">
            <a:extLst>
              <a:ext uri="{FF2B5EF4-FFF2-40B4-BE49-F238E27FC236}">
                <a16:creationId xmlns:a16="http://schemas.microsoft.com/office/drawing/2014/main" id="{A2297656-AFF9-4F33-A3C1-A39F28C980F2}"/>
              </a:ext>
            </a:extLst>
          </p:cNvPr>
          <p:cNvSpPr txBox="1"/>
          <p:nvPr userDrawn="1"/>
        </p:nvSpPr>
        <p:spPr>
          <a:xfrm>
            <a:off x="554736" y="155448"/>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Tree>
    <p:extLst>
      <p:ext uri="{BB962C8B-B14F-4D97-AF65-F5344CB8AC3E}">
        <p14:creationId xmlns:p14="http://schemas.microsoft.com/office/powerpoint/2010/main" val="1373164341"/>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2797259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13" imgH="416" progId="TCLayout.ActiveDocument.1">
                  <p:embed/>
                </p:oleObj>
              </mc:Choice>
              <mc:Fallback>
                <p:oleObj name="think-cell Slide" r:id="rId40"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userDrawn="1">
            <p:custDataLst>
              <p:tags r:id="rId1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03" name="SlideLogoText">
            <a:extLst>
              <a:ext uri="{FF2B5EF4-FFF2-40B4-BE49-F238E27FC236}">
                <a16:creationId xmlns:a16="http://schemas.microsoft.com/office/drawing/2014/main" id="{69FC0062-74AE-4BDA-ACE7-D069B448DDBC}"/>
              </a:ext>
            </a:extLst>
          </p:cNvPr>
          <p:cNvSpPr txBox="1"/>
          <p:nvPr userDrawn="1">
            <p:custDataLst>
              <p:tags r:id="rId19"/>
            </p:custDataLst>
          </p:nvPr>
        </p:nvSpPr>
        <p:spPr>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cxnSp>
        <p:nvCxnSpPr>
          <p:cNvPr id="106" name="BottomLine">
            <a:extLst>
              <a:ext uri="{FF2B5EF4-FFF2-40B4-BE49-F238E27FC236}">
                <a16:creationId xmlns:a16="http://schemas.microsoft.com/office/drawing/2014/main" id="{8B868434-776E-46FC-90D6-2CC6F63A9A51}"/>
              </a:ext>
            </a:extLst>
          </p:cNvPr>
          <p:cNvCxnSpPr/>
          <p:nvPr userDrawn="1">
            <p:custDataLst>
              <p:tags r:id="rId20"/>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
            <a:extLst>
              <a:ext uri="{FF2B5EF4-FFF2-40B4-BE49-F238E27FC236}">
                <a16:creationId xmlns:a16="http://schemas.microsoft.com/office/drawing/2014/main" id="{00E8CD27-C104-4563-9322-C0A2ABFCB5E3}"/>
              </a:ext>
            </a:extLst>
          </p:cNvPr>
          <p:cNvCxnSpPr/>
          <p:nvPr userDrawn="1">
            <p:custDataLst>
              <p:tags r:id="rId21"/>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172212"/>
            <a:ext cx="11082528" cy="731520"/>
          </a:xfrm>
          <a:prstGeom prst="rect">
            <a:avLst/>
          </a:prstGeom>
        </p:spPr>
        <p:txBody>
          <a:bodyPr vert="horz" wrap="square" lIns="0" tIns="0" rIns="0" bIns="0" rtlCol="0" anchor="b" anchorCtr="0">
            <a:noAutofit/>
          </a:bodyPr>
          <a:lstStyle/>
          <a:p>
            <a:r>
              <a:rPr lang="en-US"/>
              <a:t>Click to edit Master title style</a:t>
            </a:r>
            <a:endParaRPr lang="en-US" dirty="0"/>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userDrawn="1">
            <p:custDataLst>
              <p:tags r:id="rId24"/>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userDrawn="1"/>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userDrawn="1"/>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userDrawn="1"/>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userDrawn="1"/>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grpSp>
    </p:spTree>
    <p:extLst>
      <p:ext uri="{BB962C8B-B14F-4D97-AF65-F5344CB8AC3E}">
        <p14:creationId xmlns:p14="http://schemas.microsoft.com/office/powerpoint/2010/main" val="1041654119"/>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Lst>
  <p:txStyles>
    <p:titleStyle>
      <a:lvl1pPr algn="l" defTabSz="914400" rtl="0" eaLnBrk="1" latinLnBrk="0" hangingPunct="1">
        <a:lnSpc>
          <a:spcPct val="93000"/>
        </a:lnSpc>
        <a:spcBef>
          <a:spcPct val="0"/>
        </a:spcBef>
        <a:buNone/>
        <a:defRPr sz="2500" b="1" kern="1200" spc="0" baseline="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9"/>
            </p:custDataLst>
            <p:extLst>
              <p:ext uri="{D42A27DB-BD31-4B8C-83A1-F6EECF244321}">
                <p14:modId xmlns:p14="http://schemas.microsoft.com/office/powerpoint/2010/main" val="3030388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13" imgH="416" progId="TCLayout.ActiveDocument.1">
                  <p:embed/>
                </p:oleObj>
              </mc:Choice>
              <mc:Fallback>
                <p:oleObj name="think-cell Slide" r:id="rId2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1"/>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2"/>
            </p:custDataLst>
          </p:nvPr>
        </p:nvSpPr>
        <p:spPr>
          <a:xfrm>
            <a:off x="554736" y="324612"/>
            <a:ext cx="11082528" cy="384721"/>
          </a:xfrm>
          <a:prstGeom prst="rect">
            <a:avLst/>
          </a:prstGeom>
        </p:spPr>
        <p:txBody>
          <a:bodyPr vert="horz" wrap="square" lIns="0" tIns="0" rIns="0" bIns="0" rtlCol="0" anchor="t" anchorCtr="0">
            <a:spAutoFit/>
          </a:bodyPr>
          <a:lstStyle/>
          <a:p>
            <a:pPr lvl="0"/>
            <a:r>
              <a:rPr lang="en-US"/>
              <a:t>Click to edit Master title style</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69" name="ACET" hidden="1">
            <a:extLst>
              <a:ext uri="{FF2B5EF4-FFF2-40B4-BE49-F238E27FC236}">
                <a16:creationId xmlns:a16="http://schemas.microsoft.com/office/drawing/2014/main" id="{62CF7362-20CB-4908-AFFE-D4E2B9A5DF3B}"/>
              </a:ext>
            </a:extLst>
          </p:cNvPr>
          <p:cNvSpPr txBox="1"/>
          <p:nvPr userDrawn="1">
            <p:custDataLst>
              <p:tags r:id="rId13"/>
            </p:custDataLst>
          </p:nvPr>
        </p:nvSpPr>
        <p:spPr>
          <a:xfrm>
            <a:off x="4430628" y="2171700"/>
            <a:ext cx="3049253" cy="53860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5354"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0" name="LegendLines" hidden="1">
            <a:extLst>
              <a:ext uri="{FF2B5EF4-FFF2-40B4-BE49-F238E27FC236}">
                <a16:creationId xmlns:a16="http://schemas.microsoft.com/office/drawing/2014/main" id="{DF2796E2-39AF-4276-AB7D-4B1611DAA878}"/>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3BA2048D-06A4-4DF0-BC43-ECEF8AFD8C90}"/>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2" name="Legend2">
              <a:extLst>
                <a:ext uri="{FF2B5EF4-FFF2-40B4-BE49-F238E27FC236}">
                  <a16:creationId xmlns:a16="http://schemas.microsoft.com/office/drawing/2014/main" id="{0FF2AA34-B679-4F0E-892A-46D2BA88E22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a:extLst>
                <a:ext uri="{FF2B5EF4-FFF2-40B4-BE49-F238E27FC236}">
                  <a16:creationId xmlns:a16="http://schemas.microsoft.com/office/drawing/2014/main" id="{3A9B47DC-047E-458C-8CB8-DD1C720BA7E6}"/>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a:extLst>
                <a:ext uri="{FF2B5EF4-FFF2-40B4-BE49-F238E27FC236}">
                  <a16:creationId xmlns:a16="http://schemas.microsoft.com/office/drawing/2014/main" id="{85358674-BCD4-494F-B597-7568EDBC8A7C}"/>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5" name="LineLegend2">
              <a:extLst>
                <a:ext uri="{FF2B5EF4-FFF2-40B4-BE49-F238E27FC236}">
                  <a16:creationId xmlns:a16="http://schemas.microsoft.com/office/drawing/2014/main" id="{8F75C85F-7B5C-451E-9B9D-7280CC55371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6" name="LineLegend1">
              <a:extLst>
                <a:ext uri="{FF2B5EF4-FFF2-40B4-BE49-F238E27FC236}">
                  <a16:creationId xmlns:a16="http://schemas.microsoft.com/office/drawing/2014/main" id="{58807EE8-41B6-4146-BA61-8B083131A9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E539C6C3-43E1-451B-9799-D709F3B15460}"/>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8CD50471-8B78-45EF-8711-49CB82323FEF}"/>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86" name="Legend2">
              <a:extLst>
                <a:ext uri="{FF2B5EF4-FFF2-40B4-BE49-F238E27FC236}">
                  <a16:creationId xmlns:a16="http://schemas.microsoft.com/office/drawing/2014/main" id="{355AD11C-7568-44BB-AA30-F0F129F6A833}"/>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8" name="Legend3">
              <a:extLst>
                <a:ext uri="{FF2B5EF4-FFF2-40B4-BE49-F238E27FC236}">
                  <a16:creationId xmlns:a16="http://schemas.microsoft.com/office/drawing/2014/main" id="{EB15247A-455F-4201-9D00-731E99D3EDC6}"/>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9" name="Legend4">
              <a:extLst>
                <a:ext uri="{FF2B5EF4-FFF2-40B4-BE49-F238E27FC236}">
                  <a16:creationId xmlns:a16="http://schemas.microsoft.com/office/drawing/2014/main" id="{7EBAC42E-51CB-4D4A-B9AB-8BD471CD0025}"/>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0" name="Legend5">
              <a:extLst>
                <a:ext uri="{FF2B5EF4-FFF2-40B4-BE49-F238E27FC236}">
                  <a16:creationId xmlns:a16="http://schemas.microsoft.com/office/drawing/2014/main" id="{628B1DC8-7333-47AB-8216-5D98C2602C4C}"/>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01" name="MoonLegend1">
              <a:extLst>
                <a:ext uri="{FF2B5EF4-FFF2-40B4-BE49-F238E27FC236}">
                  <a16:creationId xmlns:a16="http://schemas.microsoft.com/office/drawing/2014/main" id="{16648EE2-6FAE-455A-86EA-089D7B86A8AE}"/>
                </a:ext>
              </a:extLst>
            </p:cNvPr>
            <p:cNvGrpSpPr>
              <a:grpSpLocks noChangeAspect="1"/>
            </p:cNvGrpSpPr>
            <p:nvPr>
              <p:custDataLst>
                <p:tags r:id="rId1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E4D438C-7D07-47D0-8D42-DA1CE057A781}"/>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5" name="Arc 214">
                <a:extLst>
                  <a:ext uri="{FF2B5EF4-FFF2-40B4-BE49-F238E27FC236}">
                    <a16:creationId xmlns:a16="http://schemas.microsoft.com/office/drawing/2014/main" id="{0ABFC28D-EC27-4E97-8F20-3905F680AF95}"/>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2" name="MoonLegend2">
              <a:extLst>
                <a:ext uri="{FF2B5EF4-FFF2-40B4-BE49-F238E27FC236}">
                  <a16:creationId xmlns:a16="http://schemas.microsoft.com/office/drawing/2014/main" id="{0AAB21BC-0423-4477-A1CB-F7482D6D666C}"/>
                </a:ext>
              </a:extLst>
            </p:cNvPr>
            <p:cNvGrpSpPr>
              <a:grpSpLocks noChangeAspect="1"/>
            </p:cNvGrpSpPr>
            <p:nvPr>
              <p:custDataLst>
                <p:tags r:id="rId1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76042420-8643-4932-9C65-AFB565D800CB}"/>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3" name="Arc 212">
                <a:extLst>
                  <a:ext uri="{FF2B5EF4-FFF2-40B4-BE49-F238E27FC236}">
                    <a16:creationId xmlns:a16="http://schemas.microsoft.com/office/drawing/2014/main" id="{7B193F41-5D49-4B7E-87E1-A5AA175ACBEA}"/>
                  </a:ext>
                </a:extLst>
              </p:cNvPr>
              <p:cNvSpPr/>
              <p:nvPr>
                <p:custDataLst>
                  <p:tags r:id="rId2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3" name="MoonLegend3">
              <a:extLst>
                <a:ext uri="{FF2B5EF4-FFF2-40B4-BE49-F238E27FC236}">
                  <a16:creationId xmlns:a16="http://schemas.microsoft.com/office/drawing/2014/main" id="{D43F5BA3-F81E-46EC-810A-EE658BB6E2D4}"/>
                </a:ext>
              </a:extLst>
            </p:cNvPr>
            <p:cNvGrpSpPr>
              <a:grpSpLocks noChangeAspect="1"/>
            </p:cNvGrpSpPr>
            <p:nvPr>
              <p:custDataLst>
                <p:tags r:id="rId1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BE98F996-A8BD-4B67-9EA9-4EAD04735524}"/>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1" name="Arc 210">
                <a:extLst>
                  <a:ext uri="{FF2B5EF4-FFF2-40B4-BE49-F238E27FC236}">
                    <a16:creationId xmlns:a16="http://schemas.microsoft.com/office/drawing/2014/main" id="{7ECBDB36-5DE6-4C31-B622-913FBADC3B72}"/>
                  </a:ext>
                </a:extLst>
              </p:cNvPr>
              <p:cNvSpPr/>
              <p:nvPr>
                <p:custDataLst>
                  <p:tags r:id="rId2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4" name="MoonLegend4">
              <a:extLst>
                <a:ext uri="{FF2B5EF4-FFF2-40B4-BE49-F238E27FC236}">
                  <a16:creationId xmlns:a16="http://schemas.microsoft.com/office/drawing/2014/main" id="{D2C3325A-133E-4378-930D-A2EB57DD7C25}"/>
                </a:ext>
              </a:extLst>
            </p:cNvPr>
            <p:cNvGrpSpPr>
              <a:grpSpLocks noChangeAspect="1"/>
            </p:cNvGrpSpPr>
            <p:nvPr>
              <p:custDataLst>
                <p:tags r:id="rId1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6AE58B9D-A65D-48E7-BD69-241A1DE4C16C}"/>
                  </a:ext>
                </a:extLst>
              </p:cNvPr>
              <p:cNvSpPr/>
              <p:nvPr>
                <p:custDataLst>
                  <p:tags r:id="rId2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9" name="Arc 208">
                <a:extLst>
                  <a:ext uri="{FF2B5EF4-FFF2-40B4-BE49-F238E27FC236}">
                    <a16:creationId xmlns:a16="http://schemas.microsoft.com/office/drawing/2014/main" id="{AC4FCCEC-56EA-4CCC-962F-8B738DFE3B33}"/>
                  </a:ext>
                </a:extLst>
              </p:cNvPr>
              <p:cNvSpPr/>
              <p:nvPr>
                <p:custDataLst>
                  <p:tags r:id="rId2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5" name="MoonLegend5">
              <a:extLst>
                <a:ext uri="{FF2B5EF4-FFF2-40B4-BE49-F238E27FC236}">
                  <a16:creationId xmlns:a16="http://schemas.microsoft.com/office/drawing/2014/main" id="{51D42A20-351C-4B04-9118-A681CDA4167E}"/>
                </a:ext>
              </a:extLst>
            </p:cNvPr>
            <p:cNvGrpSpPr>
              <a:grpSpLocks noChangeAspect="1"/>
            </p:cNvGrpSpPr>
            <p:nvPr>
              <p:custDataLst>
                <p:tags r:id="rId1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1D6696D2-AAEC-4063-A555-C71E96781546}"/>
                  </a:ext>
                </a:extLst>
              </p:cNvPr>
              <p:cNvSpPr/>
              <p:nvPr>
                <p:custDataLst>
                  <p:tags r:id="rId1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7" name="Arc 206">
                <a:extLst>
                  <a:ext uri="{FF2B5EF4-FFF2-40B4-BE49-F238E27FC236}">
                    <a16:creationId xmlns:a16="http://schemas.microsoft.com/office/drawing/2014/main" id="{BAD43C56-F149-4102-8A90-20DEA31E3B0A}"/>
                  </a:ext>
                </a:extLst>
              </p:cNvPr>
              <p:cNvSpPr/>
              <p:nvPr>
                <p:custDataLst>
                  <p:tags r:id="rId2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16" name="LegendBoxes" hidden="1">
            <a:extLst>
              <a:ext uri="{FF2B5EF4-FFF2-40B4-BE49-F238E27FC236}">
                <a16:creationId xmlns:a16="http://schemas.microsoft.com/office/drawing/2014/main" id="{2EAA8F0E-940D-4584-A6B6-CED872A8CE44}"/>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58E3D54E-E8D8-44FC-A4C8-9E660F81A2D4}"/>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8" name="RectangleLegend2">
              <a:extLst>
                <a:ext uri="{FF2B5EF4-FFF2-40B4-BE49-F238E27FC236}">
                  <a16:creationId xmlns:a16="http://schemas.microsoft.com/office/drawing/2014/main" id="{1CD29DC8-EC87-45F2-A124-AA97EB93D75D}"/>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9" name="RectangleLegend3">
              <a:extLst>
                <a:ext uri="{FF2B5EF4-FFF2-40B4-BE49-F238E27FC236}">
                  <a16:creationId xmlns:a16="http://schemas.microsoft.com/office/drawing/2014/main" id="{AA49B22B-28FE-4B1A-8ECF-E6F8FED6AA17}"/>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0" name="RectangleLegend4">
              <a:extLst>
                <a:ext uri="{FF2B5EF4-FFF2-40B4-BE49-F238E27FC236}">
                  <a16:creationId xmlns:a16="http://schemas.microsoft.com/office/drawing/2014/main" id="{58FF2EE7-F001-4216-B09D-AD2A0F1BC917}"/>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1" name="RectangleLegend5">
              <a:extLst>
                <a:ext uri="{FF2B5EF4-FFF2-40B4-BE49-F238E27FC236}">
                  <a16:creationId xmlns:a16="http://schemas.microsoft.com/office/drawing/2014/main" id="{3AE394B4-243C-4EEE-AEC5-415973D825A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2" name="Legend1">
              <a:extLst>
                <a:ext uri="{FF2B5EF4-FFF2-40B4-BE49-F238E27FC236}">
                  <a16:creationId xmlns:a16="http://schemas.microsoft.com/office/drawing/2014/main" id="{BC465A79-1F81-43C1-B37C-3DC6CB585FD7}"/>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3" name="Legend2">
              <a:extLst>
                <a:ext uri="{FF2B5EF4-FFF2-40B4-BE49-F238E27FC236}">
                  <a16:creationId xmlns:a16="http://schemas.microsoft.com/office/drawing/2014/main" id="{E20EFD50-8AB2-4410-A986-F7FE7D8BFEF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4" name="Legend3">
              <a:extLst>
                <a:ext uri="{FF2B5EF4-FFF2-40B4-BE49-F238E27FC236}">
                  <a16:creationId xmlns:a16="http://schemas.microsoft.com/office/drawing/2014/main" id="{4D849698-86FF-4CD0-AC17-9180DB9189D6}"/>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5" name="Legend4">
              <a:extLst>
                <a:ext uri="{FF2B5EF4-FFF2-40B4-BE49-F238E27FC236}">
                  <a16:creationId xmlns:a16="http://schemas.microsoft.com/office/drawing/2014/main" id="{6956C3AF-1338-4B24-A09B-661A48AFD5BE}"/>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6" name="Legend5">
              <a:extLst>
                <a:ext uri="{FF2B5EF4-FFF2-40B4-BE49-F238E27FC236}">
                  <a16:creationId xmlns:a16="http://schemas.microsoft.com/office/drawing/2014/main" id="{C6C9A39E-3670-4391-988D-C0CA36E377D4}"/>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9" name="Rectangle 148">
            <a:extLst>
              <a:ext uri="{FF2B5EF4-FFF2-40B4-BE49-F238E27FC236}">
                <a16:creationId xmlns:a16="http://schemas.microsoft.com/office/drawing/2014/main" id="{CFA16F18-99B4-4B3B-8A91-FEEF83186768}"/>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151" name="Picture 150">
            <a:extLst>
              <a:ext uri="{FF2B5EF4-FFF2-40B4-BE49-F238E27FC236}">
                <a16:creationId xmlns:a16="http://schemas.microsoft.com/office/drawing/2014/main" id="{E731BBEF-0EAE-4C9D-B5C6-675A13038BD7}"/>
              </a:ext>
            </a:extLst>
          </p:cNvPr>
          <p:cNvPicPr>
            <a:picLocks noChangeAspect="1"/>
          </p:cNvPicPr>
          <p:nvPr userDrawn="1"/>
        </p:nvPicPr>
        <p:blipFill>
          <a:blip r:embed="rId31"/>
          <a:srcRect/>
          <a:stretch/>
        </p:blipFill>
        <p:spPr>
          <a:xfrm>
            <a:off x="10874461" y="6321287"/>
            <a:ext cx="321675" cy="333321"/>
          </a:xfrm>
          <a:prstGeom prst="rect">
            <a:avLst/>
          </a:prstGeom>
        </p:spPr>
      </p:pic>
      <p:sp>
        <p:nvSpPr>
          <p:cNvPr id="148" name="Sticker" hidden="1">
            <a:extLst>
              <a:ext uri="{FF2B5EF4-FFF2-40B4-BE49-F238E27FC236}">
                <a16:creationId xmlns:a16="http://schemas.microsoft.com/office/drawing/2014/main" id="{A2297656-AFF9-4F33-A3C1-A39F28C980F2}"/>
              </a:ext>
            </a:extLst>
          </p:cNvPr>
          <p:cNvSpPr txBox="1"/>
          <p:nvPr userDrawn="1"/>
        </p:nvSpPr>
        <p:spPr>
          <a:xfrm>
            <a:off x="554736" y="155448"/>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Tree>
    <p:extLst>
      <p:ext uri="{BB962C8B-B14F-4D97-AF65-F5344CB8AC3E}">
        <p14:creationId xmlns:p14="http://schemas.microsoft.com/office/powerpoint/2010/main" val="2494264907"/>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ext uri="{D42A27DB-BD31-4B8C-83A1-F6EECF244321}">
                <p14:modId xmlns:p14="http://schemas.microsoft.com/office/powerpoint/2010/main" val="3842370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1"/>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1"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669788195"/>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 id="2147484171" r:id="rId16"/>
    <p:sldLayoutId id="2147484172" r:id="rId17"/>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8800E62-ECD5-472D-995B-013B57BB4C07}"/>
              </a:ext>
            </a:extLst>
          </p:cNvPr>
          <p:cNvGraphicFramePr>
            <a:graphicFrameLocks noChangeAspect="1"/>
          </p:cNvGraphicFramePr>
          <p:nvPr userDrawn="1">
            <p:custDataLst>
              <p:tags r:id="rId19"/>
            </p:custDataLst>
            <p:extLst>
              <p:ext uri="{D42A27DB-BD31-4B8C-83A1-F6EECF244321}">
                <p14:modId xmlns:p14="http://schemas.microsoft.com/office/powerpoint/2010/main" val="28404044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344" imgH="344" progId="TCLayout.ActiveDocument.1">
                  <p:embed/>
                </p:oleObj>
              </mc:Choice>
              <mc:Fallback>
                <p:oleObj name="think-cell Slide" r:id="rId42" imgW="344" imgH="344" progId="TCLayout.ActiveDocument.1">
                  <p:embed/>
                  <p:pic>
                    <p:nvPicPr>
                      <p:cNvPr id="3" name="Object 2" hidden="1">
                        <a:extLst>
                          <a:ext uri="{FF2B5EF4-FFF2-40B4-BE49-F238E27FC236}">
                            <a16:creationId xmlns:a16="http://schemas.microsoft.com/office/drawing/2014/main" id="{08800E62-ECD5-472D-995B-013B57BB4C07}"/>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1744EB-7E76-4AE2-88F6-C0D4CE03B5BB}"/>
              </a:ext>
            </a:extLst>
          </p:cNvPr>
          <p:cNvSpPr/>
          <p:nvPr userDrawn="1">
            <p:custDataLst>
              <p:tags r:id="rId20"/>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03" name="SlideLogoText">
            <a:extLst>
              <a:ext uri="{FF2B5EF4-FFF2-40B4-BE49-F238E27FC236}">
                <a16:creationId xmlns:a16="http://schemas.microsoft.com/office/drawing/2014/main" id="{69FC0062-74AE-4BDA-ACE7-D069B448DDBC}"/>
              </a:ext>
            </a:extLst>
          </p:cNvPr>
          <p:cNvSpPr txBox="1"/>
          <p:nvPr userDrawn="1">
            <p:custDataLst>
              <p:tags r:id="rId21"/>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cxnSp>
        <p:nvCxnSpPr>
          <p:cNvPr id="106" name="BottomLine">
            <a:extLst>
              <a:ext uri="{FF2B5EF4-FFF2-40B4-BE49-F238E27FC236}">
                <a16:creationId xmlns:a16="http://schemas.microsoft.com/office/drawing/2014/main" id="{8B868434-776E-46FC-90D6-2CC6F63A9A51}"/>
              </a:ext>
            </a:extLst>
          </p:cNvPr>
          <p:cNvCxnSpPr/>
          <p:nvPr userDrawn="1">
            <p:custDataLst>
              <p:tags r:id="rId22"/>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
            <a:extLst>
              <a:ext uri="{FF2B5EF4-FFF2-40B4-BE49-F238E27FC236}">
                <a16:creationId xmlns:a16="http://schemas.microsoft.com/office/drawing/2014/main" id="{00E8CD27-C104-4563-9322-C0A2ABFCB5E3}"/>
              </a:ext>
            </a:extLst>
          </p:cNvPr>
          <p:cNvCxnSpPr/>
          <p:nvPr userDrawn="1">
            <p:custDataLst>
              <p:tags r:id="rId23"/>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4"/>
            </p:custDataLst>
          </p:nvPr>
        </p:nvSpPr>
        <p:spPr>
          <a:xfrm>
            <a:off x="554736" y="172212"/>
            <a:ext cx="11082528" cy="731520"/>
          </a:xfrm>
          <a:prstGeom prst="rect">
            <a:avLst/>
          </a:prstGeom>
        </p:spPr>
        <p:txBody>
          <a:bodyPr vert="horz" wrap="square" lIns="0" tIns="0" rIns="0" bIns="0" rtlCol="0" anchor="b" anchorCtr="0">
            <a:noAutofit/>
          </a:bodyPr>
          <a:lstStyle/>
          <a:p>
            <a:r>
              <a:rPr lang="en-US" dirty="0"/>
              <a:t>Click to edit Master title style</a:t>
            </a:r>
          </a:p>
        </p:txBody>
      </p:sp>
      <p:sp>
        <p:nvSpPr>
          <p:cNvPr id="54" name="Text Placeholder 2">
            <a:extLst>
              <a:ext uri="{FF2B5EF4-FFF2-40B4-BE49-F238E27FC236}">
                <a16:creationId xmlns:a16="http://schemas.microsoft.com/office/drawing/2014/main" id="{6A9C4AD8-E579-4AD3-9B92-5A31AC8DDA01}"/>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5"/>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6"/>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grpSp>
        <p:nvGrpSpPr>
          <p:cNvPr id="185" name="LegendBoxes" hidden="1">
            <a:extLst>
              <a:ext uri="{FF2B5EF4-FFF2-40B4-BE49-F238E27FC236}">
                <a16:creationId xmlns:a16="http://schemas.microsoft.com/office/drawing/2014/main" id="{28785628-9685-42DD-85C6-4A7FDEAEB9E4}"/>
              </a:ext>
            </a:extLst>
          </p:cNvPr>
          <p:cNvGrpSpPr/>
          <p:nvPr userDrawn="1"/>
        </p:nvGrpSpPr>
        <p:grpSpPr>
          <a:xfrm>
            <a:off x="10722394" y="4323600"/>
            <a:ext cx="984864" cy="1717282"/>
            <a:chOff x="9585951" y="2980105"/>
            <a:chExt cx="984864" cy="1717282"/>
          </a:xfrm>
        </p:grpSpPr>
        <p:sp>
          <p:nvSpPr>
            <p:cNvPr id="186" name="RectangleLegend1">
              <a:extLst>
                <a:ext uri="{FF2B5EF4-FFF2-40B4-BE49-F238E27FC236}">
                  <a16:creationId xmlns:a16="http://schemas.microsoft.com/office/drawing/2014/main" id="{F6C915EA-5130-4DA7-8B9A-5E522A1DBE2F}"/>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87" name="RectangleLegend2">
              <a:extLst>
                <a:ext uri="{FF2B5EF4-FFF2-40B4-BE49-F238E27FC236}">
                  <a16:creationId xmlns:a16="http://schemas.microsoft.com/office/drawing/2014/main" id="{056BAC0D-94D9-4BAA-A238-909A42CD485B}"/>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88" name="RectangleLegend3">
              <a:extLst>
                <a:ext uri="{FF2B5EF4-FFF2-40B4-BE49-F238E27FC236}">
                  <a16:creationId xmlns:a16="http://schemas.microsoft.com/office/drawing/2014/main" id="{BC7BB400-0474-421B-B1C4-D9D83F8D7025}"/>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89" name="RectangleLegend4">
              <a:extLst>
                <a:ext uri="{FF2B5EF4-FFF2-40B4-BE49-F238E27FC236}">
                  <a16:creationId xmlns:a16="http://schemas.microsoft.com/office/drawing/2014/main" id="{5D84FBCC-8195-429D-ADA2-ADF26D0822E2}"/>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0" name="RectangleLegend5">
              <a:extLst>
                <a:ext uri="{FF2B5EF4-FFF2-40B4-BE49-F238E27FC236}">
                  <a16:creationId xmlns:a16="http://schemas.microsoft.com/office/drawing/2014/main" id="{655825D0-671B-44EC-90C5-7913A4E7BAB9}"/>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1" name="Legend1">
              <a:extLst>
                <a:ext uri="{FF2B5EF4-FFF2-40B4-BE49-F238E27FC236}">
                  <a16:creationId xmlns:a16="http://schemas.microsoft.com/office/drawing/2014/main" id="{CD018A8B-4FD0-4C99-AA47-D684D1049136}"/>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2" name="Legend2">
              <a:extLst>
                <a:ext uri="{FF2B5EF4-FFF2-40B4-BE49-F238E27FC236}">
                  <a16:creationId xmlns:a16="http://schemas.microsoft.com/office/drawing/2014/main" id="{24E194E3-38A9-4A3A-AEBA-D1DCF1935051}"/>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3" name="Legend3">
              <a:extLst>
                <a:ext uri="{FF2B5EF4-FFF2-40B4-BE49-F238E27FC236}">
                  <a16:creationId xmlns:a16="http://schemas.microsoft.com/office/drawing/2014/main" id="{DCCF084D-A8B2-46B3-BE03-CFDA8E58B2B9}"/>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4" name="Legend4">
              <a:extLst>
                <a:ext uri="{FF2B5EF4-FFF2-40B4-BE49-F238E27FC236}">
                  <a16:creationId xmlns:a16="http://schemas.microsoft.com/office/drawing/2014/main" id="{0E49468C-EFEE-4C9A-BECB-CC10BE34BF4B}"/>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5" name="Legend5">
              <a:extLst>
                <a:ext uri="{FF2B5EF4-FFF2-40B4-BE49-F238E27FC236}">
                  <a16:creationId xmlns:a16="http://schemas.microsoft.com/office/drawing/2014/main" id="{443480AB-89E7-497E-A131-91869590BDB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grpSp>
        <p:nvGrpSpPr>
          <p:cNvPr id="146" name="LegendMoons" hidden="1">
            <a:extLst>
              <a:ext uri="{FF2B5EF4-FFF2-40B4-BE49-F238E27FC236}">
                <a16:creationId xmlns:a16="http://schemas.microsoft.com/office/drawing/2014/main" id="{BCBAA4B3-76E3-4E3E-9DFB-193618E70571}"/>
              </a:ext>
            </a:extLst>
          </p:cNvPr>
          <p:cNvGrpSpPr/>
          <p:nvPr userDrawn="1"/>
        </p:nvGrpSpPr>
        <p:grpSpPr>
          <a:xfrm>
            <a:off x="10692000" y="1339200"/>
            <a:ext cx="1023616" cy="1731859"/>
            <a:chOff x="7723680" y="1702457"/>
            <a:chExt cx="1023616" cy="1731859"/>
          </a:xfrm>
        </p:grpSpPr>
        <p:sp>
          <p:nvSpPr>
            <p:cNvPr id="147" name="Legend1">
              <a:extLst>
                <a:ext uri="{FF2B5EF4-FFF2-40B4-BE49-F238E27FC236}">
                  <a16:creationId xmlns:a16="http://schemas.microsoft.com/office/drawing/2014/main" id="{A8F35D73-D259-46FA-AFD2-EA8247EDE0BB}"/>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48" name="Legend2">
              <a:extLst>
                <a:ext uri="{FF2B5EF4-FFF2-40B4-BE49-F238E27FC236}">
                  <a16:creationId xmlns:a16="http://schemas.microsoft.com/office/drawing/2014/main" id="{8C810E22-5C1D-4238-A604-CBCDDCB4C05E}"/>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49" name="Legend3">
              <a:extLst>
                <a:ext uri="{FF2B5EF4-FFF2-40B4-BE49-F238E27FC236}">
                  <a16:creationId xmlns:a16="http://schemas.microsoft.com/office/drawing/2014/main" id="{E4D11ABD-C458-4D2C-B8BA-1BD7E497965C}"/>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0" name="Legend4">
              <a:extLst>
                <a:ext uri="{FF2B5EF4-FFF2-40B4-BE49-F238E27FC236}">
                  <a16:creationId xmlns:a16="http://schemas.microsoft.com/office/drawing/2014/main" id="{6751DA88-7594-4AF8-9B0B-6D236454D486}"/>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1" name="Legend5">
              <a:extLst>
                <a:ext uri="{FF2B5EF4-FFF2-40B4-BE49-F238E27FC236}">
                  <a16:creationId xmlns:a16="http://schemas.microsoft.com/office/drawing/2014/main" id="{9BD97B4F-09E8-498D-A862-8771F6492867}"/>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nvGrpSpPr>
            <p:cNvPr id="152" name="MoonLegend1">
              <a:extLst>
                <a:ext uri="{FF2B5EF4-FFF2-40B4-BE49-F238E27FC236}">
                  <a16:creationId xmlns:a16="http://schemas.microsoft.com/office/drawing/2014/main" id="{2D833A59-C7AB-446D-8FF2-91CA9DB3ACEE}"/>
                </a:ext>
              </a:extLst>
            </p:cNvPr>
            <p:cNvGrpSpPr>
              <a:grpSpLocks noChangeAspect="1"/>
            </p:cNvGrpSpPr>
            <p:nvPr>
              <p:custDataLst>
                <p:tags r:id="rId27"/>
              </p:custDataLst>
            </p:nvPr>
          </p:nvGrpSpPr>
          <p:grpSpPr>
            <a:xfrm>
              <a:off x="7723680" y="1702457"/>
              <a:ext cx="228600" cy="228600"/>
              <a:chOff x="762000" y="1270000"/>
              <a:chExt cx="254000" cy="254000"/>
            </a:xfrm>
          </p:grpSpPr>
          <p:sp>
            <p:nvSpPr>
              <p:cNvPr id="165" name="Oval 164">
                <a:extLst>
                  <a:ext uri="{FF2B5EF4-FFF2-40B4-BE49-F238E27FC236}">
                    <a16:creationId xmlns:a16="http://schemas.microsoft.com/office/drawing/2014/main" id="{6FAD167A-470E-49B3-9358-C391E9721499}"/>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6" name="Arc 165" hidden="1">
                <a:extLst>
                  <a:ext uri="{FF2B5EF4-FFF2-40B4-BE49-F238E27FC236}">
                    <a16:creationId xmlns:a16="http://schemas.microsoft.com/office/drawing/2014/main" id="{2106BC3D-6019-4A97-BF49-95FEE529E3EF}"/>
                  </a:ext>
                </a:extLst>
              </p:cNvPr>
              <p:cNvSpPr/>
              <p:nvPr>
                <p:custDataLst>
                  <p:tags r:id="rId41"/>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3" name="MoonLegend2">
              <a:extLst>
                <a:ext uri="{FF2B5EF4-FFF2-40B4-BE49-F238E27FC236}">
                  <a16:creationId xmlns:a16="http://schemas.microsoft.com/office/drawing/2014/main" id="{290914A9-07C8-4F8C-AD47-74783B1DE6E1}"/>
                </a:ext>
              </a:extLst>
            </p:cNvPr>
            <p:cNvGrpSpPr>
              <a:grpSpLocks noChangeAspect="1"/>
            </p:cNvGrpSpPr>
            <p:nvPr>
              <p:custDataLst>
                <p:tags r:id="rId28"/>
              </p:custDataLst>
            </p:nvPr>
          </p:nvGrpSpPr>
          <p:grpSpPr>
            <a:xfrm>
              <a:off x="7723680" y="2078270"/>
              <a:ext cx="228600" cy="228600"/>
              <a:chOff x="762000" y="1270000"/>
              <a:chExt cx="254000" cy="254000"/>
            </a:xfrm>
          </p:grpSpPr>
          <p:sp>
            <p:nvSpPr>
              <p:cNvPr id="163" name="Oval 162">
                <a:extLst>
                  <a:ext uri="{FF2B5EF4-FFF2-40B4-BE49-F238E27FC236}">
                    <a16:creationId xmlns:a16="http://schemas.microsoft.com/office/drawing/2014/main" id="{14C29FC0-EC32-412C-A1FC-29EF13DE8125}"/>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4" name="Arc 163">
                <a:extLst>
                  <a:ext uri="{FF2B5EF4-FFF2-40B4-BE49-F238E27FC236}">
                    <a16:creationId xmlns:a16="http://schemas.microsoft.com/office/drawing/2014/main" id="{08217F02-10EE-4BF5-8640-3409A47C5847}"/>
                  </a:ext>
                </a:extLst>
              </p:cNvPr>
              <p:cNvSpPr/>
              <p:nvPr>
                <p:custDataLst>
                  <p:tags r:id="rId39"/>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4" name="MoonLegend3">
              <a:extLst>
                <a:ext uri="{FF2B5EF4-FFF2-40B4-BE49-F238E27FC236}">
                  <a16:creationId xmlns:a16="http://schemas.microsoft.com/office/drawing/2014/main" id="{435D5936-2D97-416D-A834-DF4B9D96A043}"/>
                </a:ext>
              </a:extLst>
            </p:cNvPr>
            <p:cNvGrpSpPr>
              <a:grpSpLocks noChangeAspect="1"/>
            </p:cNvGrpSpPr>
            <p:nvPr>
              <p:custDataLst>
                <p:tags r:id="rId29"/>
              </p:custDataLst>
            </p:nvPr>
          </p:nvGrpSpPr>
          <p:grpSpPr>
            <a:xfrm>
              <a:off x="7723680" y="2454085"/>
              <a:ext cx="228600" cy="228600"/>
              <a:chOff x="762000" y="1270000"/>
              <a:chExt cx="254000" cy="254000"/>
            </a:xfrm>
          </p:grpSpPr>
          <p:sp>
            <p:nvSpPr>
              <p:cNvPr id="161" name="Oval 160">
                <a:extLst>
                  <a:ext uri="{FF2B5EF4-FFF2-40B4-BE49-F238E27FC236}">
                    <a16:creationId xmlns:a16="http://schemas.microsoft.com/office/drawing/2014/main" id="{69BF58B2-CF38-41FB-8EF8-3EE6A3F13980}"/>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2" name="Arc 161">
                <a:extLst>
                  <a:ext uri="{FF2B5EF4-FFF2-40B4-BE49-F238E27FC236}">
                    <a16:creationId xmlns:a16="http://schemas.microsoft.com/office/drawing/2014/main" id="{9A2D06B2-79B1-475C-A66E-9CB573E98829}"/>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5" name="MoonLegend4">
              <a:extLst>
                <a:ext uri="{FF2B5EF4-FFF2-40B4-BE49-F238E27FC236}">
                  <a16:creationId xmlns:a16="http://schemas.microsoft.com/office/drawing/2014/main" id="{8EC87CF1-17C2-4BF0-9A01-8C2C8FFFF842}"/>
                </a:ext>
              </a:extLst>
            </p:cNvPr>
            <p:cNvGrpSpPr>
              <a:grpSpLocks noChangeAspect="1"/>
            </p:cNvGrpSpPr>
            <p:nvPr>
              <p:custDataLst>
                <p:tags r:id="rId30"/>
              </p:custDataLst>
            </p:nvPr>
          </p:nvGrpSpPr>
          <p:grpSpPr>
            <a:xfrm>
              <a:off x="7723680" y="2829900"/>
              <a:ext cx="228600" cy="228600"/>
              <a:chOff x="762000" y="1270000"/>
              <a:chExt cx="254000" cy="254000"/>
            </a:xfrm>
          </p:grpSpPr>
          <p:sp>
            <p:nvSpPr>
              <p:cNvPr id="159" name="Oval 158">
                <a:extLst>
                  <a:ext uri="{FF2B5EF4-FFF2-40B4-BE49-F238E27FC236}">
                    <a16:creationId xmlns:a16="http://schemas.microsoft.com/office/drawing/2014/main" id="{3A7C7C4F-14E8-4812-AC35-7D066AEC66E0}"/>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0" name="Arc 159">
                <a:extLst>
                  <a:ext uri="{FF2B5EF4-FFF2-40B4-BE49-F238E27FC236}">
                    <a16:creationId xmlns:a16="http://schemas.microsoft.com/office/drawing/2014/main" id="{7F7E2EA4-AD8C-4DA3-ACA6-A69404D1E88D}"/>
                  </a:ext>
                </a:extLst>
              </p:cNvPr>
              <p:cNvSpPr/>
              <p:nvPr>
                <p:custDataLst>
                  <p:tags r:id="rId35"/>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6" name="MoonLegend5">
              <a:extLst>
                <a:ext uri="{FF2B5EF4-FFF2-40B4-BE49-F238E27FC236}">
                  <a16:creationId xmlns:a16="http://schemas.microsoft.com/office/drawing/2014/main" id="{BCD87F8B-10B7-4E82-8EC4-F08B412A1736}"/>
                </a:ext>
              </a:extLst>
            </p:cNvPr>
            <p:cNvGrpSpPr>
              <a:grpSpLocks noChangeAspect="1"/>
            </p:cNvGrpSpPr>
            <p:nvPr>
              <p:custDataLst>
                <p:tags r:id="rId31"/>
              </p:custDataLst>
            </p:nvPr>
          </p:nvGrpSpPr>
          <p:grpSpPr>
            <a:xfrm>
              <a:off x="7723680" y="3205716"/>
              <a:ext cx="228600" cy="228600"/>
              <a:chOff x="762000" y="1270000"/>
              <a:chExt cx="254000" cy="254000"/>
            </a:xfrm>
          </p:grpSpPr>
          <p:sp>
            <p:nvSpPr>
              <p:cNvPr id="157" name="Oval 156">
                <a:extLst>
                  <a:ext uri="{FF2B5EF4-FFF2-40B4-BE49-F238E27FC236}">
                    <a16:creationId xmlns:a16="http://schemas.microsoft.com/office/drawing/2014/main" id="{88573FB6-1F3D-4B01-98F6-7E4478BE33E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58" name="Arc 157">
                <a:extLst>
                  <a:ext uri="{FF2B5EF4-FFF2-40B4-BE49-F238E27FC236}">
                    <a16:creationId xmlns:a16="http://schemas.microsoft.com/office/drawing/2014/main" id="{CF3B10D5-50BA-4075-BEDD-5D7FF7BE36E6}"/>
                  </a:ext>
                </a:extLst>
              </p:cNvPr>
              <p:cNvSpPr/>
              <p:nvPr>
                <p:custDataLst>
                  <p:tags r:id="rId33"/>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67" name="Sticker" hidden="1">
            <a:extLst>
              <a:ext uri="{FF2B5EF4-FFF2-40B4-BE49-F238E27FC236}">
                <a16:creationId xmlns:a16="http://schemas.microsoft.com/office/drawing/2014/main" id="{174FA759-1A16-45E2-B8DB-6AC61DFC92D4}"/>
              </a:ext>
            </a:extLst>
          </p:cNvPr>
          <p:cNvGrpSpPr>
            <a:grpSpLocks noChangeAspect="1"/>
          </p:cNvGrpSpPr>
          <p:nvPr userDrawn="1"/>
        </p:nvGrpSpPr>
        <p:grpSpPr bwMode="gray">
          <a:xfrm>
            <a:off x="559460" y="1289273"/>
            <a:ext cx="428337" cy="156997"/>
            <a:chOff x="8456447" y="272180"/>
            <a:chExt cx="322188" cy="156966"/>
          </a:xfrm>
        </p:grpSpPr>
        <p:sp>
          <p:nvSpPr>
            <p:cNvPr id="168" name="StickerRectangle">
              <a:extLst>
                <a:ext uri="{FF2B5EF4-FFF2-40B4-BE49-F238E27FC236}">
                  <a16:creationId xmlns:a16="http://schemas.microsoft.com/office/drawing/2014/main" id="{99FB5892-A9FF-4D0E-8661-19A39D5E096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69" name="StickerUnderline">
              <a:extLst>
                <a:ext uri="{FF2B5EF4-FFF2-40B4-BE49-F238E27FC236}">
                  <a16:creationId xmlns:a16="http://schemas.microsoft.com/office/drawing/2014/main" id="{B821CB31-49E5-49E7-966F-3C5449557168}"/>
                </a:ext>
              </a:extLst>
            </p:cNvPr>
            <p:cNvCxnSpPr>
              <a:cxnSpLocks noChangeShapeType="1"/>
              <a:stCxn id="168" idx="4"/>
              <a:endCxn id="168"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44" name="LegendLines" hidden="1">
            <a:extLst>
              <a:ext uri="{FF2B5EF4-FFF2-40B4-BE49-F238E27FC236}">
                <a16:creationId xmlns:a16="http://schemas.microsoft.com/office/drawing/2014/main" id="{96520A0D-E8D0-48B5-8162-BA1976A5C3E1}"/>
              </a:ext>
            </a:extLst>
          </p:cNvPr>
          <p:cNvGrpSpPr/>
          <p:nvPr userDrawn="1"/>
        </p:nvGrpSpPr>
        <p:grpSpPr>
          <a:xfrm>
            <a:off x="10440000" y="3243600"/>
            <a:ext cx="1269335" cy="958286"/>
            <a:chOff x="4372690" y="3739101"/>
            <a:chExt cx="1269335" cy="958286"/>
          </a:xfrm>
        </p:grpSpPr>
        <p:sp>
          <p:nvSpPr>
            <p:cNvPr id="170" name="Legend1">
              <a:extLst>
                <a:ext uri="{FF2B5EF4-FFF2-40B4-BE49-F238E27FC236}">
                  <a16:creationId xmlns:a16="http://schemas.microsoft.com/office/drawing/2014/main" id="{D5E27233-7661-43E0-8C1B-859EBE562598}"/>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71" name="Legend2">
              <a:extLst>
                <a:ext uri="{FF2B5EF4-FFF2-40B4-BE49-F238E27FC236}">
                  <a16:creationId xmlns:a16="http://schemas.microsoft.com/office/drawing/2014/main" id="{215BA769-FC3A-4971-81E8-16C8E7138029}"/>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72" name="Legend3">
              <a:extLst>
                <a:ext uri="{FF2B5EF4-FFF2-40B4-BE49-F238E27FC236}">
                  <a16:creationId xmlns:a16="http://schemas.microsoft.com/office/drawing/2014/main" id="{75880242-A8D7-441D-805E-B817DF5CA854}"/>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73" name="LineLegend3">
              <a:extLst>
                <a:ext uri="{FF2B5EF4-FFF2-40B4-BE49-F238E27FC236}">
                  <a16:creationId xmlns:a16="http://schemas.microsoft.com/office/drawing/2014/main" id="{5C3089E9-5649-4103-BA5F-72175F24BEF8}"/>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74" name="LineLegend2">
              <a:extLst>
                <a:ext uri="{FF2B5EF4-FFF2-40B4-BE49-F238E27FC236}">
                  <a16:creationId xmlns:a16="http://schemas.microsoft.com/office/drawing/2014/main" id="{70A7CFCE-D526-433E-9FBC-6DEF2F5E9EB4}"/>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75" name="LineLegend1">
              <a:extLst>
                <a:ext uri="{FF2B5EF4-FFF2-40B4-BE49-F238E27FC236}">
                  <a16:creationId xmlns:a16="http://schemas.microsoft.com/office/drawing/2014/main" id="{4AD9EC0A-8F45-49FA-BB0F-195682A6F6BE}"/>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grpSp>
    </p:spTree>
    <p:extLst>
      <p:ext uri="{BB962C8B-B14F-4D97-AF65-F5344CB8AC3E}">
        <p14:creationId xmlns:p14="http://schemas.microsoft.com/office/powerpoint/2010/main" val="338652524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70" r:id="rId5"/>
    <p:sldLayoutId id="2147483871" r:id="rId6"/>
    <p:sldLayoutId id="2147483872" r:id="rId7"/>
    <p:sldLayoutId id="2147483873" r:id="rId8"/>
    <p:sldLayoutId id="2147483874" r:id="rId9"/>
    <p:sldLayoutId id="2147483875" r:id="rId10"/>
    <p:sldLayoutId id="2147483881" r:id="rId11"/>
    <p:sldLayoutId id="2147483883" r:id="rId12"/>
    <p:sldLayoutId id="2147483884" r:id="rId13"/>
    <p:sldLayoutId id="2147483885" r:id="rId14"/>
    <p:sldLayoutId id="2147483880" r:id="rId15"/>
    <p:sldLayoutId id="2147483877" r:id="rId16"/>
    <p:sldLayoutId id="2147483878" r:id="rId17"/>
  </p:sldLayoutIdLst>
  <p:txStyles>
    <p:titleStyle>
      <a:lvl1pPr algn="l" defTabSz="914400" rtl="0" eaLnBrk="1" latinLnBrk="0" hangingPunct="1">
        <a:lnSpc>
          <a:spcPct val="93000"/>
        </a:lnSpc>
        <a:spcBef>
          <a:spcPct val="0"/>
        </a:spcBef>
        <a:buNone/>
        <a:defRPr sz="2500" b="1" kern="1200" spc="0" baseline="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2850433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dirty="0"/>
              <a:t>Click to edit Master title style</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Above Chart Exhibit Title</a:t>
            </a:r>
          </a:p>
          <a:p>
            <a:pPr lvl="0" rt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dirty="0">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3"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1281327447"/>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0"/>
            </p:custDataLst>
            <p:extLst>
              <p:ext uri="{D42A27DB-BD31-4B8C-83A1-F6EECF244321}">
                <p14:modId xmlns:p14="http://schemas.microsoft.com/office/powerpoint/2010/main" val="1439829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13" imgH="416" progId="TCLayout.ActiveDocument.1">
                  <p:embed/>
                </p:oleObj>
              </mc:Choice>
              <mc:Fallback>
                <p:oleObj name="think-cell Slide" r:id="rId4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dirty="0"/>
              <a:t>Click to edit Master title style</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4"/>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Above Chart Exhibit Title</a:t>
            </a:r>
          </a:p>
          <a:p>
            <a:pPr lvl="0" rt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US" sz="1600" dirty="0">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2"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757099633"/>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2"/>
            </p:custDataLst>
            <p:extLst>
              <p:ext uri="{D42A27DB-BD31-4B8C-83A1-F6EECF244321}">
                <p14:modId xmlns:p14="http://schemas.microsoft.com/office/powerpoint/2010/main" val="624762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413" imgH="416" progId="TCLayout.ActiveDocument.1">
                  <p:embed/>
                </p:oleObj>
              </mc:Choice>
              <mc:Fallback>
                <p:oleObj name="think-cell Slide" r:id="rId42"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4"/>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5"/>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6"/>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7"/>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4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8"/>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9"/>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30"/>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31"/>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4"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54719483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9"/>
            </p:custDataLst>
            <p:extLst>
              <p:ext uri="{D42A27DB-BD31-4B8C-83A1-F6EECF244321}">
                <p14:modId xmlns:p14="http://schemas.microsoft.com/office/powerpoint/2010/main" val="3362979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13" imgH="416" progId="TCLayout.ActiveDocument.1">
                  <p:embed/>
                </p:oleObj>
              </mc:Choice>
              <mc:Fallback>
                <p:oleObj name="think-cell Slide" r:id="rId2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1"/>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GB"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2"/>
            </p:custDataLst>
          </p:nvPr>
        </p:nvSpPr>
        <p:spPr>
          <a:xfrm>
            <a:off x="554736" y="324612"/>
            <a:ext cx="11082528" cy="384721"/>
          </a:xfrm>
          <a:prstGeom prst="rect">
            <a:avLst/>
          </a:prstGeom>
        </p:spPr>
        <p:txBody>
          <a:bodyPr vert="horz" wrap="square" lIns="0" tIns="0" rIns="0" bIns="0" rtlCol="0" anchor="t" anchorCtr="0">
            <a:spAutoFit/>
          </a:bodyPr>
          <a:lstStyle/>
          <a:p>
            <a:pPr lvl="0"/>
            <a:r>
              <a:rPr lang="en-GB"/>
              <a:t>Click to edit Master title style</a:t>
            </a:r>
            <a:endParaRPr lang="en-GB"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GB"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69" name="ACET" hidden="1">
            <a:extLst>
              <a:ext uri="{FF2B5EF4-FFF2-40B4-BE49-F238E27FC236}">
                <a16:creationId xmlns:a16="http://schemas.microsoft.com/office/drawing/2014/main" id="{62CF7362-20CB-4908-AFFE-D4E2B9A5DF3B}"/>
              </a:ext>
            </a:extLst>
          </p:cNvPr>
          <p:cNvSpPr txBox="1"/>
          <p:nvPr userDrawn="1">
            <p:custDataLst>
              <p:tags r:id="rId13"/>
            </p:custDataLst>
          </p:nvPr>
        </p:nvSpPr>
        <p:spPr>
          <a:xfrm>
            <a:off x="4430628" y="21717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Above Chart Exhibit Title</a:t>
            </a:r>
          </a:p>
          <a:p>
            <a:pPr lvl="0" rtl="0"/>
            <a:r>
              <a:rPr lang="en-GB"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5354" cy="1384995"/>
          </a:xfrm>
          <a:prstGeom prst="rect">
            <a:avLst/>
          </a:prstGeom>
        </p:spPr>
        <p:txBody>
          <a:bodyPr vert="horz" wrap="square"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grpSp>
        <p:nvGrpSpPr>
          <p:cNvPr id="170" name="LegendLines" hidden="1">
            <a:extLst>
              <a:ext uri="{FF2B5EF4-FFF2-40B4-BE49-F238E27FC236}">
                <a16:creationId xmlns:a16="http://schemas.microsoft.com/office/drawing/2014/main" id="{DF2796E2-39AF-4276-AB7D-4B1611DAA878}"/>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3BA2048D-06A4-4DF0-BC43-ECEF8AFD8C90}"/>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72" name="Legend2">
              <a:extLst>
                <a:ext uri="{FF2B5EF4-FFF2-40B4-BE49-F238E27FC236}">
                  <a16:creationId xmlns:a16="http://schemas.microsoft.com/office/drawing/2014/main" id="{0FF2AA34-B679-4F0E-892A-46D2BA88E22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73" name="Legend3">
              <a:extLst>
                <a:ext uri="{FF2B5EF4-FFF2-40B4-BE49-F238E27FC236}">
                  <a16:creationId xmlns:a16="http://schemas.microsoft.com/office/drawing/2014/main" id="{3A9B47DC-047E-458C-8CB8-DD1C720BA7E6}"/>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74" name="LineLegend3">
              <a:extLst>
                <a:ext uri="{FF2B5EF4-FFF2-40B4-BE49-F238E27FC236}">
                  <a16:creationId xmlns:a16="http://schemas.microsoft.com/office/drawing/2014/main" id="{85358674-BCD4-494F-B597-7568EDBC8A7C}"/>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GB" sz="1400" baseline="0" dirty="0">
                <a:ea typeface="+mn-ea"/>
              </a:endParaRPr>
            </a:p>
          </p:txBody>
        </p:sp>
        <p:sp>
          <p:nvSpPr>
            <p:cNvPr id="175" name="LineLegend2">
              <a:extLst>
                <a:ext uri="{FF2B5EF4-FFF2-40B4-BE49-F238E27FC236}">
                  <a16:creationId xmlns:a16="http://schemas.microsoft.com/office/drawing/2014/main" id="{8F75C85F-7B5C-451E-9B9D-7280CC55371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GB" sz="1400" baseline="0" dirty="0">
                <a:ea typeface="+mn-ea"/>
              </a:endParaRPr>
            </a:p>
          </p:txBody>
        </p:sp>
        <p:sp>
          <p:nvSpPr>
            <p:cNvPr id="176" name="LineLegend1">
              <a:extLst>
                <a:ext uri="{FF2B5EF4-FFF2-40B4-BE49-F238E27FC236}">
                  <a16:creationId xmlns:a16="http://schemas.microsoft.com/office/drawing/2014/main" id="{58807EE8-41B6-4146-BA61-8B083131A9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GB" sz="1400" baseline="0" dirty="0">
                <a:ea typeface="+mn-ea"/>
              </a:endParaRPr>
            </a:p>
          </p:txBody>
        </p:sp>
      </p:grpSp>
      <p:grpSp>
        <p:nvGrpSpPr>
          <p:cNvPr id="177" name="LegendMoons" hidden="1">
            <a:extLst>
              <a:ext uri="{FF2B5EF4-FFF2-40B4-BE49-F238E27FC236}">
                <a16:creationId xmlns:a16="http://schemas.microsoft.com/office/drawing/2014/main" id="{E539C6C3-43E1-451B-9799-D709F3B15460}"/>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8CD50471-8B78-45EF-8711-49CB82323FEF}"/>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86" name="Legend2">
              <a:extLst>
                <a:ext uri="{FF2B5EF4-FFF2-40B4-BE49-F238E27FC236}">
                  <a16:creationId xmlns:a16="http://schemas.microsoft.com/office/drawing/2014/main" id="{355AD11C-7568-44BB-AA30-F0F129F6A833}"/>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98" name="Legend3">
              <a:extLst>
                <a:ext uri="{FF2B5EF4-FFF2-40B4-BE49-F238E27FC236}">
                  <a16:creationId xmlns:a16="http://schemas.microsoft.com/office/drawing/2014/main" id="{EB15247A-455F-4201-9D00-731E99D3EDC6}"/>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99" name="Legend4">
              <a:extLst>
                <a:ext uri="{FF2B5EF4-FFF2-40B4-BE49-F238E27FC236}">
                  <a16:creationId xmlns:a16="http://schemas.microsoft.com/office/drawing/2014/main" id="{7EBAC42E-51CB-4D4A-B9AB-8BD471CD0025}"/>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00" name="Legend5">
              <a:extLst>
                <a:ext uri="{FF2B5EF4-FFF2-40B4-BE49-F238E27FC236}">
                  <a16:creationId xmlns:a16="http://schemas.microsoft.com/office/drawing/2014/main" id="{628B1DC8-7333-47AB-8216-5D98C2602C4C}"/>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grpSp>
          <p:nvGrpSpPr>
            <p:cNvPr id="201" name="MoonLegend1">
              <a:extLst>
                <a:ext uri="{FF2B5EF4-FFF2-40B4-BE49-F238E27FC236}">
                  <a16:creationId xmlns:a16="http://schemas.microsoft.com/office/drawing/2014/main" id="{16648EE2-6FAE-455A-86EA-089D7B86A8AE}"/>
                </a:ext>
              </a:extLst>
            </p:cNvPr>
            <p:cNvGrpSpPr>
              <a:grpSpLocks noChangeAspect="1"/>
            </p:cNvGrpSpPr>
            <p:nvPr>
              <p:custDataLst>
                <p:tags r:id="rId1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E4D438C-7D07-47D0-8D42-DA1CE057A781}"/>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15" name="Arc 214">
                <a:extLst>
                  <a:ext uri="{FF2B5EF4-FFF2-40B4-BE49-F238E27FC236}">
                    <a16:creationId xmlns:a16="http://schemas.microsoft.com/office/drawing/2014/main" id="{0ABFC28D-EC27-4E97-8F20-3905F680AF95}"/>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nvGrpSpPr>
            <p:cNvPr id="202" name="MoonLegend2">
              <a:extLst>
                <a:ext uri="{FF2B5EF4-FFF2-40B4-BE49-F238E27FC236}">
                  <a16:creationId xmlns:a16="http://schemas.microsoft.com/office/drawing/2014/main" id="{0AAB21BC-0423-4477-A1CB-F7482D6D666C}"/>
                </a:ext>
              </a:extLst>
            </p:cNvPr>
            <p:cNvGrpSpPr>
              <a:grpSpLocks noChangeAspect="1"/>
            </p:cNvGrpSpPr>
            <p:nvPr>
              <p:custDataLst>
                <p:tags r:id="rId1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76042420-8643-4932-9C65-AFB565D800CB}"/>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13" name="Arc 212">
                <a:extLst>
                  <a:ext uri="{FF2B5EF4-FFF2-40B4-BE49-F238E27FC236}">
                    <a16:creationId xmlns:a16="http://schemas.microsoft.com/office/drawing/2014/main" id="{7B193F41-5D49-4B7E-87E1-A5AA175ACBEA}"/>
                  </a:ext>
                </a:extLst>
              </p:cNvPr>
              <p:cNvSpPr/>
              <p:nvPr>
                <p:custDataLst>
                  <p:tags r:id="rId2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nvGrpSpPr>
            <p:cNvPr id="203" name="MoonLegend3">
              <a:extLst>
                <a:ext uri="{FF2B5EF4-FFF2-40B4-BE49-F238E27FC236}">
                  <a16:creationId xmlns:a16="http://schemas.microsoft.com/office/drawing/2014/main" id="{D43F5BA3-F81E-46EC-810A-EE658BB6E2D4}"/>
                </a:ext>
              </a:extLst>
            </p:cNvPr>
            <p:cNvGrpSpPr>
              <a:grpSpLocks noChangeAspect="1"/>
            </p:cNvGrpSpPr>
            <p:nvPr>
              <p:custDataLst>
                <p:tags r:id="rId1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BE98F996-A8BD-4B67-9EA9-4EAD04735524}"/>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11" name="Arc 210">
                <a:extLst>
                  <a:ext uri="{FF2B5EF4-FFF2-40B4-BE49-F238E27FC236}">
                    <a16:creationId xmlns:a16="http://schemas.microsoft.com/office/drawing/2014/main" id="{7ECBDB36-5DE6-4C31-B622-913FBADC3B72}"/>
                  </a:ext>
                </a:extLst>
              </p:cNvPr>
              <p:cNvSpPr/>
              <p:nvPr>
                <p:custDataLst>
                  <p:tags r:id="rId2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nvGrpSpPr>
            <p:cNvPr id="204" name="MoonLegend4">
              <a:extLst>
                <a:ext uri="{FF2B5EF4-FFF2-40B4-BE49-F238E27FC236}">
                  <a16:creationId xmlns:a16="http://schemas.microsoft.com/office/drawing/2014/main" id="{D2C3325A-133E-4378-930D-A2EB57DD7C25}"/>
                </a:ext>
              </a:extLst>
            </p:cNvPr>
            <p:cNvGrpSpPr>
              <a:grpSpLocks noChangeAspect="1"/>
            </p:cNvGrpSpPr>
            <p:nvPr>
              <p:custDataLst>
                <p:tags r:id="rId1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6AE58B9D-A65D-48E7-BD69-241A1DE4C16C}"/>
                  </a:ext>
                </a:extLst>
              </p:cNvPr>
              <p:cNvSpPr/>
              <p:nvPr>
                <p:custDataLst>
                  <p:tags r:id="rId2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09" name="Arc 208">
                <a:extLst>
                  <a:ext uri="{FF2B5EF4-FFF2-40B4-BE49-F238E27FC236}">
                    <a16:creationId xmlns:a16="http://schemas.microsoft.com/office/drawing/2014/main" id="{AC4FCCEC-56EA-4CCC-962F-8B738DFE3B33}"/>
                  </a:ext>
                </a:extLst>
              </p:cNvPr>
              <p:cNvSpPr/>
              <p:nvPr>
                <p:custDataLst>
                  <p:tags r:id="rId2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nvGrpSpPr>
            <p:cNvPr id="205" name="MoonLegend5">
              <a:extLst>
                <a:ext uri="{FF2B5EF4-FFF2-40B4-BE49-F238E27FC236}">
                  <a16:creationId xmlns:a16="http://schemas.microsoft.com/office/drawing/2014/main" id="{51D42A20-351C-4B04-9118-A681CDA4167E}"/>
                </a:ext>
              </a:extLst>
            </p:cNvPr>
            <p:cNvGrpSpPr>
              <a:grpSpLocks noChangeAspect="1"/>
            </p:cNvGrpSpPr>
            <p:nvPr>
              <p:custDataLst>
                <p:tags r:id="rId1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1D6696D2-AAEC-4063-A555-C71E96781546}"/>
                  </a:ext>
                </a:extLst>
              </p:cNvPr>
              <p:cNvSpPr/>
              <p:nvPr>
                <p:custDataLst>
                  <p:tags r:id="rId1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07" name="Arc 206">
                <a:extLst>
                  <a:ext uri="{FF2B5EF4-FFF2-40B4-BE49-F238E27FC236}">
                    <a16:creationId xmlns:a16="http://schemas.microsoft.com/office/drawing/2014/main" id="{BAD43C56-F149-4102-8A90-20DEA31E3B0A}"/>
                  </a:ext>
                </a:extLst>
              </p:cNvPr>
              <p:cNvSpPr/>
              <p:nvPr>
                <p:custDataLst>
                  <p:tags r:id="rId2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grpSp>
        <p:nvGrpSpPr>
          <p:cNvPr id="216" name="LegendBoxes" hidden="1">
            <a:extLst>
              <a:ext uri="{FF2B5EF4-FFF2-40B4-BE49-F238E27FC236}">
                <a16:creationId xmlns:a16="http://schemas.microsoft.com/office/drawing/2014/main" id="{2EAA8F0E-940D-4584-A6B6-CED872A8CE44}"/>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58E3D54E-E8D8-44FC-A4C8-9E660F81A2D4}"/>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18" name="RectangleLegend2">
              <a:extLst>
                <a:ext uri="{FF2B5EF4-FFF2-40B4-BE49-F238E27FC236}">
                  <a16:creationId xmlns:a16="http://schemas.microsoft.com/office/drawing/2014/main" id="{1CD29DC8-EC87-45F2-A124-AA97EB93D75D}"/>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19" name="RectangleLegend3">
              <a:extLst>
                <a:ext uri="{FF2B5EF4-FFF2-40B4-BE49-F238E27FC236}">
                  <a16:creationId xmlns:a16="http://schemas.microsoft.com/office/drawing/2014/main" id="{AA49B22B-28FE-4B1A-8ECF-E6F8FED6AA17}"/>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20" name="RectangleLegend4">
              <a:extLst>
                <a:ext uri="{FF2B5EF4-FFF2-40B4-BE49-F238E27FC236}">
                  <a16:creationId xmlns:a16="http://schemas.microsoft.com/office/drawing/2014/main" id="{58FF2EE7-F001-4216-B09D-AD2A0F1BC917}"/>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21" name="RectangleLegend5">
              <a:extLst>
                <a:ext uri="{FF2B5EF4-FFF2-40B4-BE49-F238E27FC236}">
                  <a16:creationId xmlns:a16="http://schemas.microsoft.com/office/drawing/2014/main" id="{3AE394B4-243C-4EEE-AEC5-415973D825A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22" name="Legend1">
              <a:extLst>
                <a:ext uri="{FF2B5EF4-FFF2-40B4-BE49-F238E27FC236}">
                  <a16:creationId xmlns:a16="http://schemas.microsoft.com/office/drawing/2014/main" id="{BC465A79-1F81-43C1-B37C-3DC6CB585FD7}"/>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23" name="Legend2">
              <a:extLst>
                <a:ext uri="{FF2B5EF4-FFF2-40B4-BE49-F238E27FC236}">
                  <a16:creationId xmlns:a16="http://schemas.microsoft.com/office/drawing/2014/main" id="{E20EFD50-8AB2-4410-A986-F7FE7D8BFEF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24" name="Legend3">
              <a:extLst>
                <a:ext uri="{FF2B5EF4-FFF2-40B4-BE49-F238E27FC236}">
                  <a16:creationId xmlns:a16="http://schemas.microsoft.com/office/drawing/2014/main" id="{4D849698-86FF-4CD0-AC17-9180DB9189D6}"/>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25" name="Legend4">
              <a:extLst>
                <a:ext uri="{FF2B5EF4-FFF2-40B4-BE49-F238E27FC236}">
                  <a16:creationId xmlns:a16="http://schemas.microsoft.com/office/drawing/2014/main" id="{6956C3AF-1338-4B24-A09B-661A48AFD5BE}"/>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26" name="Legend5">
              <a:extLst>
                <a:ext uri="{FF2B5EF4-FFF2-40B4-BE49-F238E27FC236}">
                  <a16:creationId xmlns:a16="http://schemas.microsoft.com/office/drawing/2014/main" id="{C6C9A39E-3670-4391-988D-C0CA36E377D4}"/>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grpSp>
      <p:sp>
        <p:nvSpPr>
          <p:cNvPr id="149" name="Rectangle 148">
            <a:extLst>
              <a:ext uri="{FF2B5EF4-FFF2-40B4-BE49-F238E27FC236}">
                <a16:creationId xmlns:a16="http://schemas.microsoft.com/office/drawing/2014/main" id="{CFA16F18-99B4-4B3B-8A91-FEEF83186768}"/>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dirty="0">
              <a:solidFill>
                <a:schemeClr val="bg1"/>
              </a:solidFill>
            </a:endParaRPr>
          </a:p>
        </p:txBody>
      </p:sp>
      <p:pic>
        <p:nvPicPr>
          <p:cNvPr id="151" name="Picture 150">
            <a:extLst>
              <a:ext uri="{FF2B5EF4-FFF2-40B4-BE49-F238E27FC236}">
                <a16:creationId xmlns:a16="http://schemas.microsoft.com/office/drawing/2014/main" id="{E731BBEF-0EAE-4C9D-B5C6-675A13038BD7}"/>
              </a:ext>
            </a:extLst>
          </p:cNvPr>
          <p:cNvPicPr>
            <a:picLocks noChangeAspect="1"/>
          </p:cNvPicPr>
          <p:nvPr userDrawn="1"/>
        </p:nvPicPr>
        <p:blipFill>
          <a:blip r:embed="rId31" cstate="email">
            <a:extLst>
              <a:ext uri="{28A0092B-C50C-407E-A947-70E740481C1C}">
                <a14:useLocalDpi xmlns:a14="http://schemas.microsoft.com/office/drawing/2010/main"/>
              </a:ext>
            </a:extLst>
          </a:blip>
          <a:srcRect/>
          <a:stretch/>
        </p:blipFill>
        <p:spPr>
          <a:xfrm>
            <a:off x="10874461" y="6321287"/>
            <a:ext cx="321675" cy="333321"/>
          </a:xfrm>
          <a:prstGeom prst="rect">
            <a:avLst/>
          </a:prstGeom>
        </p:spPr>
      </p:pic>
      <p:sp>
        <p:nvSpPr>
          <p:cNvPr id="148" name="Sticker" hidden="1">
            <a:extLst>
              <a:ext uri="{FF2B5EF4-FFF2-40B4-BE49-F238E27FC236}">
                <a16:creationId xmlns:a16="http://schemas.microsoft.com/office/drawing/2014/main" id="{A2297656-AFF9-4F33-A3C1-A39F28C980F2}"/>
              </a:ext>
            </a:extLst>
          </p:cNvPr>
          <p:cNvSpPr txBox="1"/>
          <p:nvPr userDrawn="1"/>
        </p:nvSpPr>
        <p:spPr>
          <a:xfrm>
            <a:off x="554736" y="155448"/>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GB"/>
              <a:t>STICKER</a:t>
            </a:r>
            <a:endParaRPr lang="en-GB" dirty="0"/>
          </a:p>
        </p:txBody>
      </p:sp>
      <p:sp>
        <p:nvSpPr>
          <p:cNvPr id="4" name="SlideLogoText" hidden="1">
            <a:extLst>
              <a:ext uri="{FF2B5EF4-FFF2-40B4-BE49-F238E27FC236}">
                <a16:creationId xmlns:a16="http://schemas.microsoft.com/office/drawing/2014/main" id="{C6872326-5440-4407-BBE6-1C5ECCE52986}"/>
              </a:ext>
            </a:extLst>
          </p:cNvPr>
          <p:cNvSpPr txBox="1"/>
          <p:nvPr userDrawn="1"/>
        </p:nvSpPr>
        <p:spPr>
          <a:xfrm>
            <a:off x="10281196" y="6615212"/>
            <a:ext cx="1256754" cy="153888"/>
          </a:xfrm>
          <a:prstGeom prst="rect">
            <a:avLst/>
          </a:prstGeom>
          <a:ln w="6350">
            <a:noFill/>
            <a:miter lim="800000"/>
          </a:ln>
        </p:spPr>
        <p:txBody>
          <a:bodyPr vert="horz" wrap="none" lIns="0" tIns="0" rIns="0" bIns="0" rtlCol="0">
            <a:spAutoFit/>
          </a:bodyPr>
          <a:lstStyle/>
          <a:p>
            <a:pPr algn="l">
              <a:spcBef>
                <a:spcPts val="300"/>
              </a:spcBef>
              <a:spcAft>
                <a:spcPts val="300"/>
              </a:spcAft>
              <a:buNone/>
            </a:pPr>
            <a:r>
              <a:rPr lang="en-GB" sz="1000">
                <a:solidFill>
                  <a:schemeClr val="tx1"/>
                </a:solidFill>
              </a:rPr>
              <a:t>McKinsey &amp; Company</a:t>
            </a:r>
            <a:endParaRPr lang="en-GB" sz="1000" dirty="0">
              <a:solidFill>
                <a:schemeClr val="tx1"/>
              </a:solidFill>
            </a:endParaRPr>
          </a:p>
        </p:txBody>
      </p:sp>
    </p:spTree>
    <p:extLst>
      <p:ext uri="{BB962C8B-B14F-4D97-AF65-F5344CB8AC3E}">
        <p14:creationId xmlns:p14="http://schemas.microsoft.com/office/powerpoint/2010/main" val="391035566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gs>
            <a:gs pos="100000">
              <a:schemeClr val="bg1">
                <a:lumMod val="75000"/>
              </a:schemeClr>
            </a:gs>
          </a:gsLst>
          <a:lin ang="30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25"/>
            </p:custDataLst>
            <p:extLst>
              <p:ext uri="{D42A27DB-BD31-4B8C-83A1-F6EECF244321}">
                <p14:modId xmlns:p14="http://schemas.microsoft.com/office/powerpoint/2010/main" val="3756045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592" imgH="591" progId="TCLayout.ActiveDocument.1">
                  <p:embed/>
                </p:oleObj>
              </mc:Choice>
              <mc:Fallback>
                <p:oleObj name="think-cell Slide" r:id="rId45"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26"/>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46" name="Grid" hidden="1">
            <a:extLst>
              <a:ext uri="{FF2B5EF4-FFF2-40B4-BE49-F238E27FC236}">
                <a16:creationId xmlns:a16="http://schemas.microsoft.com/office/drawing/2014/main" id="{00E02929-655A-4D11-8498-7B726B892859}"/>
              </a:ext>
            </a:extLst>
          </p:cNvPr>
          <p:cNvGrpSpPr/>
          <p:nvPr userDrawn="1"/>
        </p:nvGrpSpPr>
        <p:grpSpPr>
          <a:xfrm>
            <a:off x="0" y="0"/>
            <a:ext cx="12190476" cy="6858000"/>
            <a:chOff x="0" y="0"/>
            <a:chExt cx="12190476" cy="6858000"/>
          </a:xfrm>
        </p:grpSpPr>
        <p:sp>
          <p:nvSpPr>
            <p:cNvPr id="147" name="Freeform: Shape 146">
              <a:extLst>
                <a:ext uri="{FF2B5EF4-FFF2-40B4-BE49-F238E27FC236}">
                  <a16:creationId xmlns:a16="http://schemas.microsoft.com/office/drawing/2014/main" id="{B246553F-F107-4247-AFD2-330A5E29AB37}"/>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48" name="Freeform: Shape 147">
              <a:extLst>
                <a:ext uri="{FF2B5EF4-FFF2-40B4-BE49-F238E27FC236}">
                  <a16:creationId xmlns:a16="http://schemas.microsoft.com/office/drawing/2014/main" id="{B004011D-070D-4016-9995-FCB7504D0F9E}"/>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49" name="Straight Connector 148">
              <a:extLst>
                <a:ext uri="{FF2B5EF4-FFF2-40B4-BE49-F238E27FC236}">
                  <a16:creationId xmlns:a16="http://schemas.microsoft.com/office/drawing/2014/main" id="{8EED4E9C-CBFD-493E-8230-4890744820C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4E7EE8D-5E67-4BAD-BF3E-B49398A0D38A}"/>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BF4CC32-113E-4603-89B5-B2E9710CEC86}"/>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F0D8B50-908B-4BBC-B53E-EBFB79D81A0A}"/>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6B0BD72-05B5-4E6D-ADCA-69118552AB7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FC8DA45-07AB-4141-99EE-E61BAAE7D11E}"/>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AD9D4E0-4143-4515-A821-78819A398AF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992F49D-6943-4918-866D-7066A87A4A79}"/>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FE62798-DF2C-4227-978E-F44634E9B13E}"/>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E77B44F-95E2-4A82-9055-AF6FD632A4C2}"/>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867695C-B379-491F-A7BA-BB9CDD95C0A2}"/>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CF70945-7437-42D7-8530-CC82474AD8C7}"/>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161" name="Freeform: Shape 160">
              <a:extLst>
                <a:ext uri="{FF2B5EF4-FFF2-40B4-BE49-F238E27FC236}">
                  <a16:creationId xmlns:a16="http://schemas.microsoft.com/office/drawing/2014/main" id="{DA9FAF73-F6CC-433E-9E54-926227DC3B49}"/>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62" name="Freeform: Shape 161">
              <a:extLst>
                <a:ext uri="{FF2B5EF4-FFF2-40B4-BE49-F238E27FC236}">
                  <a16:creationId xmlns:a16="http://schemas.microsoft.com/office/drawing/2014/main" id="{E34A557B-494C-4AD9-8F89-E5E9AF83C5C9}"/>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63" name="Freeform: Shape 162">
              <a:extLst>
                <a:ext uri="{FF2B5EF4-FFF2-40B4-BE49-F238E27FC236}">
                  <a16:creationId xmlns:a16="http://schemas.microsoft.com/office/drawing/2014/main" id="{EF51026B-29C4-4F7C-BFF5-D2620B54A446}"/>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64" name="Freeform: Shape 163">
              <a:extLst>
                <a:ext uri="{FF2B5EF4-FFF2-40B4-BE49-F238E27FC236}">
                  <a16:creationId xmlns:a16="http://schemas.microsoft.com/office/drawing/2014/main" id="{F9CB8DDA-DEB9-4F33-8B16-4080680C908C}"/>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65" name="Freeform: Shape 164">
              <a:extLst>
                <a:ext uri="{FF2B5EF4-FFF2-40B4-BE49-F238E27FC236}">
                  <a16:creationId xmlns:a16="http://schemas.microsoft.com/office/drawing/2014/main" id="{3CB0E135-78BE-4A78-8B8E-49EE618FDE01}"/>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66" name="Freeform: Shape 165">
              <a:extLst>
                <a:ext uri="{FF2B5EF4-FFF2-40B4-BE49-F238E27FC236}">
                  <a16:creationId xmlns:a16="http://schemas.microsoft.com/office/drawing/2014/main" id="{78208839-3FD9-4108-AF55-EFAFE64878DE}"/>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67" name="Freeform: Shape 166">
              <a:extLst>
                <a:ext uri="{FF2B5EF4-FFF2-40B4-BE49-F238E27FC236}">
                  <a16:creationId xmlns:a16="http://schemas.microsoft.com/office/drawing/2014/main" id="{2B2AC86F-33CA-4F2C-87E3-578BBC834878}"/>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399E9D3-5CD6-46EF-8841-082C09FE512F}"/>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F1BE799B-05CC-43C3-BA7F-F6C85C06E3A1}"/>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29922180-B37A-4F36-9EF1-968A7058C3E4}"/>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2F205530-B739-4965-8F39-00F8FBF9EACF}"/>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A9BFC6E5-704D-4104-8F1F-6DB1C235A93C}"/>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4385216E-CB37-47AA-A5EC-C860686082F4}"/>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8E699DF9-8C96-4EF1-8278-09F68ECAD255}"/>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A032DDF0-DB7D-4C06-9B2E-FEBAC77CE493}"/>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4B7943A5-8846-4B6F-925D-749F0A92CCE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6BAEFCE8-AA4E-4972-BCB1-7CCA549391CB}"/>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AC7A7F14-873F-4714-A75C-0839615AA9FB}"/>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0917B358-4946-4D30-AAAB-7E0175159EA0}"/>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E0BB4314-8F96-4718-8B5E-B905DDE49A7E}"/>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D2D0D114-5DE4-4E61-899C-07588FB06DF3}"/>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04036915-BBD4-4851-93E8-A797358279D9}"/>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06D83B2A-2D56-454A-A448-ACAE0CD1D158}"/>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537C2011-1B30-471D-B374-D87B2F631652}"/>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5" name="Straight Connector 224">
              <a:extLst>
                <a:ext uri="{FF2B5EF4-FFF2-40B4-BE49-F238E27FC236}">
                  <a16:creationId xmlns:a16="http://schemas.microsoft.com/office/drawing/2014/main" id="{C8F76A20-DBFD-4B9A-BE7D-31180C641FA0}"/>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B545DD8E-6238-40A1-A9E7-0CB32914911D}"/>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846B7DA4-3920-4B1D-AA7A-BAA908F568D5}"/>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F712EFC8-A725-4CCE-8BC8-388C349C2F0F}"/>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1E269678-4626-4DD2-AD14-B4E734025420}"/>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EF5B142-72A7-412C-A4A1-ED45648F13E2}"/>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86943484-6D68-4D25-BEA2-607B81CC81A1}"/>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24BD91D-C4CF-4637-A29C-DFBC02EF78D0}"/>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5CBB7BE1-7BDD-42BB-B011-062A7D4DE69C}"/>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4FC5B03-6517-4A88-8B16-A1D4CE1B40F4}"/>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832FD3D2-0C2A-4082-A143-4EFFBD928298}"/>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3F6219C-6F70-4B61-A6BE-79D0FD7094BF}"/>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3444F34-64A1-4A73-9AAC-870F360D0243}"/>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4808C27-CEC5-43D6-B2D7-3C3C7059B573}"/>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B3503CC-B04C-426C-949F-F3FC31425FEB}"/>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4A2B1578-5111-4BE7-931E-242321A59CA9}"/>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465DDD97-A397-40EC-A211-5E87B6B0B662}"/>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AF4D4C72-E117-4C1D-B739-B75FE02B87FC}"/>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1AED1DD-F122-4B41-B6BB-7719F1232C06}"/>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2DE51BE-00F9-45C2-9743-601D27D2FCB1}"/>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51DBDE71-C5A4-47D0-8F4D-445ED7EBBC0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C4E39DC0-CDD5-4BB0-9423-B3CD76795955}"/>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4197F31-5ADE-425C-A215-3B985F2D0F70}"/>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3F56A52-6409-474A-AC10-21942DF341D1}"/>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0F880D30-4361-4F07-9E65-761B56E8D8DF}"/>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00881E81-0967-47FA-B2F5-C2D42469C7EA}"/>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68FDAAED-2DE5-4415-AC4F-71BF36E3DAC2}"/>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F9B004E8-D88B-4A71-9DF9-0F9A36100A5C}"/>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E082F8F-16FA-4AEB-8166-162C6FCCEB66}"/>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FC2DCAFF-2DF6-4BBC-BCDD-0D570455CE06}"/>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977AE58-9FB0-42DA-9B39-BFD87E4B724A}"/>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EEF759A5-C252-45E9-B082-FD35CD055299}"/>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A6062B46-308B-4012-85F6-0368F5983B75}"/>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0D8E9E1-16CF-4856-B7CC-293CC0754512}"/>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CAC04634-4F05-4544-9451-CFC9D7814D5D}"/>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B5CF2D49-79B9-43C6-84C8-F0E26D667D1D}"/>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19D2EE3B-2073-41B9-BF48-6CF58DCD5F9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5427CE8A-B394-4BC8-90E6-F01DA9DFEF69}"/>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6C3FEEB-8CED-4573-950A-702EA59DB370}"/>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24DED01-33FE-453B-8054-51C70E958B69}"/>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4BC90B9C-86A4-4B76-AB2F-48C8BA557B2A}"/>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FCFD93DC-72B3-48E1-B57C-CAC54C82ED13}"/>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614304D6-019F-44B7-8088-DB02E79D3B35}"/>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9A21668-FF36-42B2-8E8C-DC36580D76B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69" name="main body box">
              <a:extLst>
                <a:ext uri="{FF2B5EF4-FFF2-40B4-BE49-F238E27FC236}">
                  <a16:creationId xmlns:a16="http://schemas.microsoft.com/office/drawing/2014/main" id="{0F4A42CE-FEE6-4F15-ABED-0ED2DF2E0134}"/>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0" name="Straight Connector 269">
              <a:extLst>
                <a:ext uri="{FF2B5EF4-FFF2-40B4-BE49-F238E27FC236}">
                  <a16:creationId xmlns:a16="http://schemas.microsoft.com/office/drawing/2014/main" id="{FAFC25A2-0E4C-4885-9514-D2AB63FE0822}"/>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1" name="Straight Connector 270">
              <a:extLst>
                <a:ext uri="{FF2B5EF4-FFF2-40B4-BE49-F238E27FC236}">
                  <a16:creationId xmlns:a16="http://schemas.microsoft.com/office/drawing/2014/main" id="{C6E16B4E-FA8E-424E-8B59-17E11E8A383B}"/>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272" name="Sticker" hidden="1">
            <a:extLst>
              <a:ext uri="{FF2B5EF4-FFF2-40B4-BE49-F238E27FC236}">
                <a16:creationId xmlns:a16="http://schemas.microsoft.com/office/drawing/2014/main" id="{B441B46A-23BA-471B-96B6-498030A9A587}"/>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7"/>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dirty="0"/>
              <a:t>Click to edit Master title style</a:t>
            </a:r>
          </a:p>
        </p:txBody>
      </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8"/>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29"/>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a:off x="554736" y="2170800"/>
            <a:ext cx="2484655" cy="1384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5" name="LegendBoxes" hidden="1">
            <a:extLst>
              <a:ext uri="{FF2B5EF4-FFF2-40B4-BE49-F238E27FC236}">
                <a16:creationId xmlns:a16="http://schemas.microsoft.com/office/drawing/2014/main" id="{A50A670C-5B42-4054-9D22-3CBCD2ACE445}"/>
              </a:ext>
            </a:extLst>
          </p:cNvPr>
          <p:cNvGrpSpPr/>
          <p:nvPr userDrawn="1"/>
        </p:nvGrpSpPr>
        <p:grpSpPr>
          <a:xfrm>
            <a:off x="10714801" y="4520490"/>
            <a:ext cx="922463" cy="1717282"/>
            <a:chOff x="10554770" y="4322824"/>
            <a:chExt cx="922463" cy="1717282"/>
          </a:xfrm>
        </p:grpSpPr>
        <p:sp>
          <p:nvSpPr>
            <p:cNvPr id="136" name="RectangleLegend1" hidden="1">
              <a:extLst>
                <a:ext uri="{FF2B5EF4-FFF2-40B4-BE49-F238E27FC236}">
                  <a16:creationId xmlns:a16="http://schemas.microsoft.com/office/drawing/2014/main" id="{57915BCA-FA34-4A84-A668-22985B6BC058}"/>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37" name="RectangleLegend2" hidden="1">
              <a:extLst>
                <a:ext uri="{FF2B5EF4-FFF2-40B4-BE49-F238E27FC236}">
                  <a16:creationId xmlns:a16="http://schemas.microsoft.com/office/drawing/2014/main" id="{61787EBD-A8E9-431F-AD11-EC785E5C3342}"/>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38" name="RectangleLegend3" hidden="1">
              <a:extLst>
                <a:ext uri="{FF2B5EF4-FFF2-40B4-BE49-F238E27FC236}">
                  <a16:creationId xmlns:a16="http://schemas.microsoft.com/office/drawing/2014/main" id="{AB5DD4F9-A875-4917-BC41-87353EB43867}"/>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39" name="RectangleLegend4" hidden="1">
              <a:extLst>
                <a:ext uri="{FF2B5EF4-FFF2-40B4-BE49-F238E27FC236}">
                  <a16:creationId xmlns:a16="http://schemas.microsoft.com/office/drawing/2014/main" id="{036B892F-81F9-4BA6-96A6-B422BD2D99A0}"/>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40" name="RectangleLegend5" hidden="1">
              <a:extLst>
                <a:ext uri="{FF2B5EF4-FFF2-40B4-BE49-F238E27FC236}">
                  <a16:creationId xmlns:a16="http://schemas.microsoft.com/office/drawing/2014/main" id="{1980339F-DA13-4642-A079-41888315CB1B}"/>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41" name="Legend1" hidden="1">
              <a:extLst>
                <a:ext uri="{FF2B5EF4-FFF2-40B4-BE49-F238E27FC236}">
                  <a16:creationId xmlns:a16="http://schemas.microsoft.com/office/drawing/2014/main" id="{1431125F-7A01-4A4C-B00E-2A55CA8C5CD9}"/>
                </a:ext>
              </a:extLst>
            </p:cNvPr>
            <p:cNvSpPr txBox="1"/>
            <p:nvPr/>
          </p:nvSpPr>
          <p:spPr>
            <a:xfrm>
              <a:off x="1088091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2" name="Legend2" hidden="1">
              <a:extLst>
                <a:ext uri="{FF2B5EF4-FFF2-40B4-BE49-F238E27FC236}">
                  <a16:creationId xmlns:a16="http://schemas.microsoft.com/office/drawing/2014/main" id="{FF5FF385-D14F-4EAA-AFF4-F020868D254A}"/>
                </a:ext>
              </a:extLst>
            </p:cNvPr>
            <p:cNvSpPr txBox="1"/>
            <p:nvPr/>
          </p:nvSpPr>
          <p:spPr>
            <a:xfrm>
              <a:off x="1088091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3" name="Legend3" hidden="1">
              <a:extLst>
                <a:ext uri="{FF2B5EF4-FFF2-40B4-BE49-F238E27FC236}">
                  <a16:creationId xmlns:a16="http://schemas.microsoft.com/office/drawing/2014/main" id="{1A3298C5-0496-4B23-97FE-360F437C3937}"/>
                </a:ext>
              </a:extLst>
            </p:cNvPr>
            <p:cNvSpPr txBox="1"/>
            <p:nvPr/>
          </p:nvSpPr>
          <p:spPr>
            <a:xfrm>
              <a:off x="1088091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6" name="Legend4" hidden="1">
              <a:extLst>
                <a:ext uri="{FF2B5EF4-FFF2-40B4-BE49-F238E27FC236}">
                  <a16:creationId xmlns:a16="http://schemas.microsoft.com/office/drawing/2014/main" id="{CC4EDDE0-CACF-4933-A068-4C462AB01FB9}"/>
                </a:ext>
              </a:extLst>
            </p:cNvPr>
            <p:cNvSpPr txBox="1"/>
            <p:nvPr/>
          </p:nvSpPr>
          <p:spPr>
            <a:xfrm>
              <a:off x="1088091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73" name="Legend5" hidden="1">
              <a:extLst>
                <a:ext uri="{FF2B5EF4-FFF2-40B4-BE49-F238E27FC236}">
                  <a16:creationId xmlns:a16="http://schemas.microsoft.com/office/drawing/2014/main" id="{ABA3F64D-6E43-49B6-A245-8ABAF8714318}"/>
                </a:ext>
              </a:extLst>
            </p:cNvPr>
            <p:cNvSpPr txBox="1"/>
            <p:nvPr/>
          </p:nvSpPr>
          <p:spPr>
            <a:xfrm>
              <a:off x="1088091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grpSp>
        <p:nvGrpSpPr>
          <p:cNvPr id="274" name="LegendLines" hidden="1">
            <a:extLst>
              <a:ext uri="{FF2B5EF4-FFF2-40B4-BE49-F238E27FC236}">
                <a16:creationId xmlns:a16="http://schemas.microsoft.com/office/drawing/2014/main" id="{D09DD47D-6B03-41CD-AE30-E75A4407D7E4}"/>
              </a:ext>
            </a:extLst>
          </p:cNvPr>
          <p:cNvGrpSpPr/>
          <p:nvPr userDrawn="1"/>
        </p:nvGrpSpPr>
        <p:grpSpPr>
          <a:xfrm>
            <a:off x="10317304" y="3355023"/>
            <a:ext cx="1319960" cy="958286"/>
            <a:chOff x="10162879" y="3243772"/>
            <a:chExt cx="1319960" cy="958286"/>
          </a:xfrm>
        </p:grpSpPr>
        <p:sp>
          <p:nvSpPr>
            <p:cNvPr id="275" name="Legend1" hidden="1">
              <a:extLst>
                <a:ext uri="{FF2B5EF4-FFF2-40B4-BE49-F238E27FC236}">
                  <a16:creationId xmlns:a16="http://schemas.microsoft.com/office/drawing/2014/main" id="{F57FA0B0-4D19-4115-BD80-05C574A92762}"/>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76" name="Legend2" hidden="1">
              <a:extLst>
                <a:ext uri="{FF2B5EF4-FFF2-40B4-BE49-F238E27FC236}">
                  <a16:creationId xmlns:a16="http://schemas.microsoft.com/office/drawing/2014/main" id="{CBBA1594-3D9D-4ED1-B552-3186531877E5}"/>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77" name="Legend3" hidden="1">
              <a:extLst>
                <a:ext uri="{FF2B5EF4-FFF2-40B4-BE49-F238E27FC236}">
                  <a16:creationId xmlns:a16="http://schemas.microsoft.com/office/drawing/2014/main" id="{FCE930CD-F6BA-4D1C-BF23-CA8FDF30F6C0}"/>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78" name="LineLegend3" hidden="1">
              <a:extLst>
                <a:ext uri="{FF2B5EF4-FFF2-40B4-BE49-F238E27FC236}">
                  <a16:creationId xmlns:a16="http://schemas.microsoft.com/office/drawing/2014/main" id="{61CB57DB-129F-4FDB-BBD7-56C90E1C10E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latin typeface="+mn-lt"/>
                <a:ea typeface="+mn-ea"/>
              </a:endParaRPr>
            </a:p>
          </p:txBody>
        </p:sp>
        <p:sp>
          <p:nvSpPr>
            <p:cNvPr id="279" name="LineLegend2" hidden="1">
              <a:extLst>
                <a:ext uri="{FF2B5EF4-FFF2-40B4-BE49-F238E27FC236}">
                  <a16:creationId xmlns:a16="http://schemas.microsoft.com/office/drawing/2014/main" id="{F4CB401B-88B1-43FF-9857-F11B27E4F76E}"/>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latin typeface="+mn-lt"/>
                <a:ea typeface="+mn-ea"/>
              </a:endParaRPr>
            </a:p>
          </p:txBody>
        </p:sp>
        <p:sp>
          <p:nvSpPr>
            <p:cNvPr id="280" name="LineLegend1" hidden="1">
              <a:extLst>
                <a:ext uri="{FF2B5EF4-FFF2-40B4-BE49-F238E27FC236}">
                  <a16:creationId xmlns:a16="http://schemas.microsoft.com/office/drawing/2014/main" id="{EE9122A3-85F9-429B-B707-022958523DC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latin typeface="+mn-lt"/>
                <a:ea typeface="+mn-ea"/>
              </a:endParaRPr>
            </a:p>
          </p:txBody>
        </p:sp>
      </p:grpSp>
      <p:grpSp>
        <p:nvGrpSpPr>
          <p:cNvPr id="281" name="LegendMoons" hidden="1">
            <a:extLst>
              <a:ext uri="{FF2B5EF4-FFF2-40B4-BE49-F238E27FC236}">
                <a16:creationId xmlns:a16="http://schemas.microsoft.com/office/drawing/2014/main" id="{1D6F023A-9F87-47D2-A27C-844B47933150}"/>
              </a:ext>
            </a:extLst>
          </p:cNvPr>
          <p:cNvGrpSpPr/>
          <p:nvPr userDrawn="1"/>
        </p:nvGrpSpPr>
        <p:grpSpPr>
          <a:xfrm>
            <a:off x="10688315" y="1415983"/>
            <a:ext cx="948949" cy="1731859"/>
            <a:chOff x="7716535" y="2630582"/>
            <a:chExt cx="948949" cy="1731859"/>
          </a:xfrm>
        </p:grpSpPr>
        <p:sp>
          <p:nvSpPr>
            <p:cNvPr id="282" name="Legend1" hidden="1">
              <a:extLst>
                <a:ext uri="{FF2B5EF4-FFF2-40B4-BE49-F238E27FC236}">
                  <a16:creationId xmlns:a16="http://schemas.microsoft.com/office/drawing/2014/main" id="{119DB9CA-A0CF-4729-A440-B2853703132E}"/>
                </a:ext>
              </a:extLst>
            </p:cNvPr>
            <p:cNvSpPr txBox="1"/>
            <p:nvPr/>
          </p:nvSpPr>
          <p:spPr>
            <a:xfrm>
              <a:off x="8069167" y="26379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83" name="Legend2" hidden="1">
              <a:extLst>
                <a:ext uri="{FF2B5EF4-FFF2-40B4-BE49-F238E27FC236}">
                  <a16:creationId xmlns:a16="http://schemas.microsoft.com/office/drawing/2014/main" id="{296B6FDF-AD8D-4AC3-B44A-65662D01A74A}"/>
                </a:ext>
              </a:extLst>
            </p:cNvPr>
            <p:cNvSpPr txBox="1"/>
            <p:nvPr/>
          </p:nvSpPr>
          <p:spPr>
            <a:xfrm>
              <a:off x="8069167" y="301340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84" name="Legend3" hidden="1">
              <a:extLst>
                <a:ext uri="{FF2B5EF4-FFF2-40B4-BE49-F238E27FC236}">
                  <a16:creationId xmlns:a16="http://schemas.microsoft.com/office/drawing/2014/main" id="{6B13134C-DBF3-4FFA-8C46-1E1A457A97E3}"/>
                </a:ext>
              </a:extLst>
            </p:cNvPr>
            <p:cNvSpPr txBox="1"/>
            <p:nvPr/>
          </p:nvSpPr>
          <p:spPr>
            <a:xfrm>
              <a:off x="8069167" y="338885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85" name="Legend4" hidden="1">
              <a:extLst>
                <a:ext uri="{FF2B5EF4-FFF2-40B4-BE49-F238E27FC236}">
                  <a16:creationId xmlns:a16="http://schemas.microsoft.com/office/drawing/2014/main" id="{794367B4-63FA-40B5-912E-5075B4F57857}"/>
                </a:ext>
              </a:extLst>
            </p:cNvPr>
            <p:cNvSpPr txBox="1"/>
            <p:nvPr/>
          </p:nvSpPr>
          <p:spPr>
            <a:xfrm>
              <a:off x="8069167" y="3764318"/>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86" name="Legend5" hidden="1">
              <a:extLst>
                <a:ext uri="{FF2B5EF4-FFF2-40B4-BE49-F238E27FC236}">
                  <a16:creationId xmlns:a16="http://schemas.microsoft.com/office/drawing/2014/main" id="{C86FC9C4-793E-44A7-99D5-B3740BA78133}"/>
                </a:ext>
              </a:extLst>
            </p:cNvPr>
            <p:cNvSpPr txBox="1"/>
            <p:nvPr/>
          </p:nvSpPr>
          <p:spPr>
            <a:xfrm>
              <a:off x="8069167" y="4139779"/>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87" name="MoonLegend1" hidden="1">
              <a:extLst>
                <a:ext uri="{FF2B5EF4-FFF2-40B4-BE49-F238E27FC236}">
                  <a16:creationId xmlns:a16="http://schemas.microsoft.com/office/drawing/2014/main" id="{1D86CD43-6903-4ABA-AA68-A3D5EF5D9628}"/>
                </a:ext>
              </a:extLst>
            </p:cNvPr>
            <p:cNvGrpSpPr>
              <a:grpSpLocks noChangeAspect="1"/>
            </p:cNvGrpSpPr>
            <p:nvPr>
              <p:custDataLst>
                <p:tags r:id="rId30"/>
              </p:custDataLst>
            </p:nvPr>
          </p:nvGrpSpPr>
          <p:grpSpPr>
            <a:xfrm>
              <a:off x="7716535" y="2630582"/>
              <a:ext cx="228600" cy="228600"/>
              <a:chOff x="762000" y="1270000"/>
              <a:chExt cx="254000" cy="254000"/>
            </a:xfrm>
          </p:grpSpPr>
          <p:sp>
            <p:nvSpPr>
              <p:cNvPr id="300" name="Oval 299" hidden="1">
                <a:extLst>
                  <a:ext uri="{FF2B5EF4-FFF2-40B4-BE49-F238E27FC236}">
                    <a16:creationId xmlns:a16="http://schemas.microsoft.com/office/drawing/2014/main" id="{DB052047-56C2-4BD1-BA0E-A4E0E6FF962C}"/>
                  </a:ext>
                </a:extLst>
              </p:cNvPr>
              <p:cNvSpPr/>
              <p:nvPr>
                <p:custDataLst>
                  <p:tags r:id="rId4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01" name="Arc 300" hidden="1">
                <a:extLst>
                  <a:ext uri="{FF2B5EF4-FFF2-40B4-BE49-F238E27FC236}">
                    <a16:creationId xmlns:a16="http://schemas.microsoft.com/office/drawing/2014/main" id="{DC6E1FC2-F0FE-40C5-AA22-BCDB1C9E9A0A}"/>
                  </a:ext>
                </a:extLst>
              </p:cNvPr>
              <p:cNvSpPr/>
              <p:nvPr>
                <p:custDataLst>
                  <p:tags r:id="rId44"/>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88" name="MoonLegend2" hidden="1">
              <a:extLst>
                <a:ext uri="{FF2B5EF4-FFF2-40B4-BE49-F238E27FC236}">
                  <a16:creationId xmlns:a16="http://schemas.microsoft.com/office/drawing/2014/main" id="{124EB183-283F-40FD-AAC4-95DA268B54C1}"/>
                </a:ext>
              </a:extLst>
            </p:cNvPr>
            <p:cNvGrpSpPr>
              <a:grpSpLocks noChangeAspect="1"/>
            </p:cNvGrpSpPr>
            <p:nvPr>
              <p:custDataLst>
                <p:tags r:id="rId31"/>
              </p:custDataLst>
            </p:nvPr>
          </p:nvGrpSpPr>
          <p:grpSpPr>
            <a:xfrm>
              <a:off x="7716535" y="3006395"/>
              <a:ext cx="228600" cy="228600"/>
              <a:chOff x="762000" y="1270000"/>
              <a:chExt cx="254000" cy="254000"/>
            </a:xfrm>
          </p:grpSpPr>
          <p:sp>
            <p:nvSpPr>
              <p:cNvPr id="298" name="Oval 297" hidden="1">
                <a:extLst>
                  <a:ext uri="{FF2B5EF4-FFF2-40B4-BE49-F238E27FC236}">
                    <a16:creationId xmlns:a16="http://schemas.microsoft.com/office/drawing/2014/main" id="{542B9463-36EA-4DA2-BD55-1DC63F360B00}"/>
                  </a:ext>
                </a:extLst>
              </p:cNvPr>
              <p:cNvSpPr/>
              <p:nvPr>
                <p:custDataLst>
                  <p:tags r:id="rId4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9" name="Arc 298" hidden="1">
                <a:extLst>
                  <a:ext uri="{FF2B5EF4-FFF2-40B4-BE49-F238E27FC236}">
                    <a16:creationId xmlns:a16="http://schemas.microsoft.com/office/drawing/2014/main" id="{A2482309-81D8-40FB-9AFB-250702D13288}"/>
                  </a:ext>
                </a:extLst>
              </p:cNvPr>
              <p:cNvSpPr/>
              <p:nvPr>
                <p:custDataLst>
                  <p:tags r:id="rId42"/>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89" name="MoonLegend3" hidden="1">
              <a:extLst>
                <a:ext uri="{FF2B5EF4-FFF2-40B4-BE49-F238E27FC236}">
                  <a16:creationId xmlns:a16="http://schemas.microsoft.com/office/drawing/2014/main" id="{8C8FD669-C12D-45BB-B072-96BAB00A65C1}"/>
                </a:ext>
              </a:extLst>
            </p:cNvPr>
            <p:cNvGrpSpPr>
              <a:grpSpLocks noChangeAspect="1"/>
            </p:cNvGrpSpPr>
            <p:nvPr>
              <p:custDataLst>
                <p:tags r:id="rId32"/>
              </p:custDataLst>
            </p:nvPr>
          </p:nvGrpSpPr>
          <p:grpSpPr>
            <a:xfrm>
              <a:off x="7716535" y="3382210"/>
              <a:ext cx="228600" cy="228600"/>
              <a:chOff x="762000" y="1270000"/>
              <a:chExt cx="254000" cy="254000"/>
            </a:xfrm>
          </p:grpSpPr>
          <p:sp>
            <p:nvSpPr>
              <p:cNvPr id="296" name="Oval 295" hidden="1">
                <a:extLst>
                  <a:ext uri="{FF2B5EF4-FFF2-40B4-BE49-F238E27FC236}">
                    <a16:creationId xmlns:a16="http://schemas.microsoft.com/office/drawing/2014/main" id="{5DB9CC62-BFD4-4BD8-BB63-6CDF7780196F}"/>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7" name="Arc 296" hidden="1">
                <a:extLst>
                  <a:ext uri="{FF2B5EF4-FFF2-40B4-BE49-F238E27FC236}">
                    <a16:creationId xmlns:a16="http://schemas.microsoft.com/office/drawing/2014/main" id="{1CA0233E-EA30-4FC3-A0C8-EDD4E962BFEF}"/>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90" name="MoonLegend4" hidden="1">
              <a:extLst>
                <a:ext uri="{FF2B5EF4-FFF2-40B4-BE49-F238E27FC236}">
                  <a16:creationId xmlns:a16="http://schemas.microsoft.com/office/drawing/2014/main" id="{74BEAAB8-0A44-4CF1-AEB7-5F804185A9DE}"/>
                </a:ext>
              </a:extLst>
            </p:cNvPr>
            <p:cNvGrpSpPr>
              <a:grpSpLocks noChangeAspect="1"/>
            </p:cNvGrpSpPr>
            <p:nvPr>
              <p:custDataLst>
                <p:tags r:id="rId33"/>
              </p:custDataLst>
            </p:nvPr>
          </p:nvGrpSpPr>
          <p:grpSpPr>
            <a:xfrm>
              <a:off x="7716535" y="3758025"/>
              <a:ext cx="228600" cy="228600"/>
              <a:chOff x="762000" y="1270000"/>
              <a:chExt cx="254000" cy="254000"/>
            </a:xfrm>
          </p:grpSpPr>
          <p:sp>
            <p:nvSpPr>
              <p:cNvPr id="294" name="Oval 293" hidden="1">
                <a:extLst>
                  <a:ext uri="{FF2B5EF4-FFF2-40B4-BE49-F238E27FC236}">
                    <a16:creationId xmlns:a16="http://schemas.microsoft.com/office/drawing/2014/main" id="{CFA0A96C-C971-41A9-B777-682DD8F79EA6}"/>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5" name="Arc 294" hidden="1">
                <a:extLst>
                  <a:ext uri="{FF2B5EF4-FFF2-40B4-BE49-F238E27FC236}">
                    <a16:creationId xmlns:a16="http://schemas.microsoft.com/office/drawing/2014/main" id="{EE2B5A68-CDDE-4B46-B0E4-B33AB65271C5}"/>
                  </a:ext>
                </a:extLst>
              </p:cNvPr>
              <p:cNvSpPr/>
              <p:nvPr>
                <p:custDataLst>
                  <p:tags r:id="rId38"/>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91" name="MoonLegend5" hidden="1">
              <a:extLst>
                <a:ext uri="{FF2B5EF4-FFF2-40B4-BE49-F238E27FC236}">
                  <a16:creationId xmlns:a16="http://schemas.microsoft.com/office/drawing/2014/main" id="{90B0DCB8-49B7-476F-88FB-EA9ABABCCC3A}"/>
                </a:ext>
              </a:extLst>
            </p:cNvPr>
            <p:cNvGrpSpPr>
              <a:grpSpLocks noChangeAspect="1"/>
            </p:cNvGrpSpPr>
            <p:nvPr>
              <p:custDataLst>
                <p:tags r:id="rId34"/>
              </p:custDataLst>
            </p:nvPr>
          </p:nvGrpSpPr>
          <p:grpSpPr>
            <a:xfrm>
              <a:off x="7716535" y="4133841"/>
              <a:ext cx="228600" cy="228600"/>
              <a:chOff x="762000" y="1270000"/>
              <a:chExt cx="254000" cy="254000"/>
            </a:xfrm>
          </p:grpSpPr>
          <p:sp>
            <p:nvSpPr>
              <p:cNvPr id="292" name="Oval 291" hidden="1">
                <a:extLst>
                  <a:ext uri="{FF2B5EF4-FFF2-40B4-BE49-F238E27FC236}">
                    <a16:creationId xmlns:a16="http://schemas.microsoft.com/office/drawing/2014/main" id="{FB4672D7-F632-48BE-BB78-2508874C79A9}"/>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3" name="Arc 292" hidden="1">
                <a:extLst>
                  <a:ext uri="{FF2B5EF4-FFF2-40B4-BE49-F238E27FC236}">
                    <a16:creationId xmlns:a16="http://schemas.microsoft.com/office/drawing/2014/main" id="{849DEF33-5CCD-488B-AF58-D1CBD7C5FE52}"/>
                  </a:ext>
                </a:extLst>
              </p:cNvPr>
              <p:cNvSpPr/>
              <p:nvPr>
                <p:custDataLst>
                  <p:tags r:id="rId36"/>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sp>
        <p:nvSpPr>
          <p:cNvPr id="168" name="Rectangle 167">
            <a:extLst>
              <a:ext uri="{FF2B5EF4-FFF2-40B4-BE49-F238E27FC236}">
                <a16:creationId xmlns:a16="http://schemas.microsoft.com/office/drawing/2014/main" id="{5FB01D2B-7C26-42E4-AE3D-DAF79605F558}"/>
              </a:ext>
            </a:extLst>
          </p:cNvPr>
          <p:cNvSpPr>
            <a:spLocks/>
          </p:cNvSpPr>
          <p:nvPr userDrawn="1"/>
        </p:nvSpPr>
        <p:spPr bwMode="ltGray">
          <a:xfrm>
            <a:off x="0" y="0"/>
            <a:ext cx="12192000" cy="108000"/>
          </a:xfrm>
          <a:prstGeom prst="rect">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pic>
        <p:nvPicPr>
          <p:cNvPr id="169" name="Picture 168">
            <a:extLst>
              <a:ext uri="{FF2B5EF4-FFF2-40B4-BE49-F238E27FC236}">
                <a16:creationId xmlns:a16="http://schemas.microsoft.com/office/drawing/2014/main" id="{4FF605D2-79A6-4B1A-A0A3-D2A8695C5EF6}"/>
              </a:ext>
            </a:extLst>
          </p:cNvPr>
          <p:cNvPicPr>
            <a:picLocks noChangeAspect="1"/>
          </p:cNvPicPr>
          <p:nvPr userDrawn="1"/>
        </p:nvPicPr>
        <p:blipFill>
          <a:blip r:embed="rId47" cstate="print">
            <a:extLst>
              <a:ext uri="{28A0092B-C50C-407E-A947-70E740481C1C}">
                <a14:useLocalDpi xmlns:a14="http://schemas.microsoft.com/office/drawing/2010/main"/>
              </a:ext>
            </a:extLst>
          </a:blip>
          <a:srcRect/>
          <a:stretch/>
        </p:blipFill>
        <p:spPr bwMode="invGray">
          <a:xfrm>
            <a:off x="10874461" y="6321287"/>
            <a:ext cx="321675" cy="333320"/>
          </a:xfrm>
          <a:prstGeom prst="rect">
            <a:avLst/>
          </a:prstGeom>
        </p:spPr>
      </p:pic>
    </p:spTree>
    <p:extLst>
      <p:ext uri="{BB962C8B-B14F-4D97-AF65-F5344CB8AC3E}">
        <p14:creationId xmlns:p14="http://schemas.microsoft.com/office/powerpoint/2010/main" val="3028030513"/>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4174" r:id="rId20"/>
    <p:sldLayoutId id="2147484175" r:id="rId21"/>
    <p:sldLayoutId id="2147484196" r:id="rId22"/>
    <p:sldLayoutId id="2147484217" r:id="rId23"/>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1">
          <p15:clr>
            <a:srgbClr val="5ACBF0"/>
          </p15:clr>
        </p15:guide>
        <p15:guide id="3" orient="horz" pos="3912">
          <p15:clr>
            <a:srgbClr val="5ACBF0"/>
          </p15:clr>
        </p15:guide>
        <p15:guide id="4" orient="horz" pos="883">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383153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3"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211564084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4197" r:id="rId19"/>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224888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3" cstate="print">
            <a:extLst>
              <a:ext uri="{28A0092B-C50C-407E-A947-70E740481C1C}">
                <a14:useLocalDpi xmlns:a14="http://schemas.microsoft.com/office/drawing/2010/main" val="0"/>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390450288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9"/>
            </p:custDataLst>
            <p:extLst>
              <p:ext uri="{D42A27DB-BD31-4B8C-83A1-F6EECF244321}">
                <p14:modId xmlns:p14="http://schemas.microsoft.com/office/powerpoint/2010/main" val="413746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13" imgH="416" progId="TCLayout.ActiveDocument.1">
                  <p:embed/>
                </p:oleObj>
              </mc:Choice>
              <mc:Fallback>
                <p:oleObj name="think-cell Slide" r:id="rId2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1"/>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2"/>
            </p:custDataLst>
          </p:nvPr>
        </p:nvSpPr>
        <p:spPr>
          <a:xfrm>
            <a:off x="554736" y="324612"/>
            <a:ext cx="11082528" cy="384721"/>
          </a:xfrm>
          <a:prstGeom prst="rect">
            <a:avLst/>
          </a:prstGeom>
        </p:spPr>
        <p:txBody>
          <a:bodyPr vert="horz" wrap="square" lIns="0" tIns="0" rIns="0" bIns="0" rtlCol="0" anchor="t" anchorCtr="0">
            <a:spAutoFit/>
          </a:bodyPr>
          <a:lstStyle/>
          <a:p>
            <a:pPr lvl="0"/>
            <a:r>
              <a:rPr lang="en-US" dirty="0"/>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69" name="ACET" hidden="1">
            <a:extLst>
              <a:ext uri="{FF2B5EF4-FFF2-40B4-BE49-F238E27FC236}">
                <a16:creationId xmlns:a16="http://schemas.microsoft.com/office/drawing/2014/main" id="{62CF7362-20CB-4908-AFFE-D4E2B9A5DF3B}"/>
              </a:ext>
            </a:extLst>
          </p:cNvPr>
          <p:cNvSpPr txBox="1"/>
          <p:nvPr userDrawn="1">
            <p:custDataLst>
              <p:tags r:id="rId13"/>
            </p:custDataLst>
          </p:nvPr>
        </p:nvSpPr>
        <p:spPr>
          <a:xfrm>
            <a:off x="4430628" y="2171700"/>
            <a:ext cx="3049253" cy="53860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745354" cy="1384995"/>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0" name="LegendLines" hidden="1">
            <a:extLst>
              <a:ext uri="{FF2B5EF4-FFF2-40B4-BE49-F238E27FC236}">
                <a16:creationId xmlns:a16="http://schemas.microsoft.com/office/drawing/2014/main" id="{DF2796E2-39AF-4276-AB7D-4B1611DAA878}"/>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3BA2048D-06A4-4DF0-BC43-ECEF8AFD8C90}"/>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2" name="Legend2">
              <a:extLst>
                <a:ext uri="{FF2B5EF4-FFF2-40B4-BE49-F238E27FC236}">
                  <a16:creationId xmlns:a16="http://schemas.microsoft.com/office/drawing/2014/main" id="{0FF2AA34-B679-4F0E-892A-46D2BA88E22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a:extLst>
                <a:ext uri="{FF2B5EF4-FFF2-40B4-BE49-F238E27FC236}">
                  <a16:creationId xmlns:a16="http://schemas.microsoft.com/office/drawing/2014/main" id="{3A9B47DC-047E-458C-8CB8-DD1C720BA7E6}"/>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a:extLst>
                <a:ext uri="{FF2B5EF4-FFF2-40B4-BE49-F238E27FC236}">
                  <a16:creationId xmlns:a16="http://schemas.microsoft.com/office/drawing/2014/main" id="{85358674-BCD4-494F-B597-7568EDBC8A7C}"/>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5" name="LineLegend2">
              <a:extLst>
                <a:ext uri="{FF2B5EF4-FFF2-40B4-BE49-F238E27FC236}">
                  <a16:creationId xmlns:a16="http://schemas.microsoft.com/office/drawing/2014/main" id="{8F75C85F-7B5C-451E-9B9D-7280CC55371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76" name="LineLegend1">
              <a:extLst>
                <a:ext uri="{FF2B5EF4-FFF2-40B4-BE49-F238E27FC236}">
                  <a16:creationId xmlns:a16="http://schemas.microsoft.com/office/drawing/2014/main" id="{58807EE8-41B6-4146-BA61-8B083131A9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E539C6C3-43E1-451B-9799-D709F3B15460}"/>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8CD50471-8B78-45EF-8711-49CB82323FEF}"/>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86" name="Legend2">
              <a:extLst>
                <a:ext uri="{FF2B5EF4-FFF2-40B4-BE49-F238E27FC236}">
                  <a16:creationId xmlns:a16="http://schemas.microsoft.com/office/drawing/2014/main" id="{355AD11C-7568-44BB-AA30-F0F129F6A833}"/>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8" name="Legend3">
              <a:extLst>
                <a:ext uri="{FF2B5EF4-FFF2-40B4-BE49-F238E27FC236}">
                  <a16:creationId xmlns:a16="http://schemas.microsoft.com/office/drawing/2014/main" id="{EB15247A-455F-4201-9D00-731E99D3EDC6}"/>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99" name="Legend4">
              <a:extLst>
                <a:ext uri="{FF2B5EF4-FFF2-40B4-BE49-F238E27FC236}">
                  <a16:creationId xmlns:a16="http://schemas.microsoft.com/office/drawing/2014/main" id="{7EBAC42E-51CB-4D4A-B9AB-8BD471CD0025}"/>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00" name="Legend5">
              <a:extLst>
                <a:ext uri="{FF2B5EF4-FFF2-40B4-BE49-F238E27FC236}">
                  <a16:creationId xmlns:a16="http://schemas.microsoft.com/office/drawing/2014/main" id="{628B1DC8-7333-47AB-8216-5D98C2602C4C}"/>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01" name="MoonLegend1">
              <a:extLst>
                <a:ext uri="{FF2B5EF4-FFF2-40B4-BE49-F238E27FC236}">
                  <a16:creationId xmlns:a16="http://schemas.microsoft.com/office/drawing/2014/main" id="{16648EE2-6FAE-455A-86EA-089D7B86A8AE}"/>
                </a:ext>
              </a:extLst>
            </p:cNvPr>
            <p:cNvGrpSpPr>
              <a:grpSpLocks noChangeAspect="1"/>
            </p:cNvGrpSpPr>
            <p:nvPr>
              <p:custDataLst>
                <p:tags r:id="rId1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E4D438C-7D07-47D0-8D42-DA1CE057A781}"/>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5" name="Arc 214">
                <a:extLst>
                  <a:ext uri="{FF2B5EF4-FFF2-40B4-BE49-F238E27FC236}">
                    <a16:creationId xmlns:a16="http://schemas.microsoft.com/office/drawing/2014/main" id="{0ABFC28D-EC27-4E97-8F20-3905F680AF95}"/>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2" name="MoonLegend2">
              <a:extLst>
                <a:ext uri="{FF2B5EF4-FFF2-40B4-BE49-F238E27FC236}">
                  <a16:creationId xmlns:a16="http://schemas.microsoft.com/office/drawing/2014/main" id="{0AAB21BC-0423-4477-A1CB-F7482D6D666C}"/>
                </a:ext>
              </a:extLst>
            </p:cNvPr>
            <p:cNvGrpSpPr>
              <a:grpSpLocks noChangeAspect="1"/>
            </p:cNvGrpSpPr>
            <p:nvPr>
              <p:custDataLst>
                <p:tags r:id="rId1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76042420-8643-4932-9C65-AFB565D800CB}"/>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3" name="Arc 212">
                <a:extLst>
                  <a:ext uri="{FF2B5EF4-FFF2-40B4-BE49-F238E27FC236}">
                    <a16:creationId xmlns:a16="http://schemas.microsoft.com/office/drawing/2014/main" id="{7B193F41-5D49-4B7E-87E1-A5AA175ACBEA}"/>
                  </a:ext>
                </a:extLst>
              </p:cNvPr>
              <p:cNvSpPr/>
              <p:nvPr>
                <p:custDataLst>
                  <p:tags r:id="rId2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3" name="MoonLegend3">
              <a:extLst>
                <a:ext uri="{FF2B5EF4-FFF2-40B4-BE49-F238E27FC236}">
                  <a16:creationId xmlns:a16="http://schemas.microsoft.com/office/drawing/2014/main" id="{D43F5BA3-F81E-46EC-810A-EE658BB6E2D4}"/>
                </a:ext>
              </a:extLst>
            </p:cNvPr>
            <p:cNvGrpSpPr>
              <a:grpSpLocks noChangeAspect="1"/>
            </p:cNvGrpSpPr>
            <p:nvPr>
              <p:custDataLst>
                <p:tags r:id="rId1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BE98F996-A8BD-4B67-9EA9-4EAD04735524}"/>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1" name="Arc 210">
                <a:extLst>
                  <a:ext uri="{FF2B5EF4-FFF2-40B4-BE49-F238E27FC236}">
                    <a16:creationId xmlns:a16="http://schemas.microsoft.com/office/drawing/2014/main" id="{7ECBDB36-5DE6-4C31-B622-913FBADC3B72}"/>
                  </a:ext>
                </a:extLst>
              </p:cNvPr>
              <p:cNvSpPr/>
              <p:nvPr>
                <p:custDataLst>
                  <p:tags r:id="rId2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4" name="MoonLegend4">
              <a:extLst>
                <a:ext uri="{FF2B5EF4-FFF2-40B4-BE49-F238E27FC236}">
                  <a16:creationId xmlns:a16="http://schemas.microsoft.com/office/drawing/2014/main" id="{D2C3325A-133E-4378-930D-A2EB57DD7C25}"/>
                </a:ext>
              </a:extLst>
            </p:cNvPr>
            <p:cNvGrpSpPr>
              <a:grpSpLocks noChangeAspect="1"/>
            </p:cNvGrpSpPr>
            <p:nvPr>
              <p:custDataLst>
                <p:tags r:id="rId1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6AE58B9D-A65D-48E7-BD69-241A1DE4C16C}"/>
                  </a:ext>
                </a:extLst>
              </p:cNvPr>
              <p:cNvSpPr/>
              <p:nvPr>
                <p:custDataLst>
                  <p:tags r:id="rId2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9" name="Arc 208">
                <a:extLst>
                  <a:ext uri="{FF2B5EF4-FFF2-40B4-BE49-F238E27FC236}">
                    <a16:creationId xmlns:a16="http://schemas.microsoft.com/office/drawing/2014/main" id="{AC4FCCEC-56EA-4CCC-962F-8B738DFE3B33}"/>
                  </a:ext>
                </a:extLst>
              </p:cNvPr>
              <p:cNvSpPr/>
              <p:nvPr>
                <p:custDataLst>
                  <p:tags r:id="rId2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05" name="MoonLegend5">
              <a:extLst>
                <a:ext uri="{FF2B5EF4-FFF2-40B4-BE49-F238E27FC236}">
                  <a16:creationId xmlns:a16="http://schemas.microsoft.com/office/drawing/2014/main" id="{51D42A20-351C-4B04-9118-A681CDA4167E}"/>
                </a:ext>
              </a:extLst>
            </p:cNvPr>
            <p:cNvGrpSpPr>
              <a:grpSpLocks noChangeAspect="1"/>
            </p:cNvGrpSpPr>
            <p:nvPr>
              <p:custDataLst>
                <p:tags r:id="rId1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1D6696D2-AAEC-4063-A555-C71E96781546}"/>
                  </a:ext>
                </a:extLst>
              </p:cNvPr>
              <p:cNvSpPr/>
              <p:nvPr>
                <p:custDataLst>
                  <p:tags r:id="rId1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7" name="Arc 206">
                <a:extLst>
                  <a:ext uri="{FF2B5EF4-FFF2-40B4-BE49-F238E27FC236}">
                    <a16:creationId xmlns:a16="http://schemas.microsoft.com/office/drawing/2014/main" id="{BAD43C56-F149-4102-8A90-20DEA31E3B0A}"/>
                  </a:ext>
                </a:extLst>
              </p:cNvPr>
              <p:cNvSpPr/>
              <p:nvPr>
                <p:custDataLst>
                  <p:tags r:id="rId2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16" name="LegendBoxes" hidden="1">
            <a:extLst>
              <a:ext uri="{FF2B5EF4-FFF2-40B4-BE49-F238E27FC236}">
                <a16:creationId xmlns:a16="http://schemas.microsoft.com/office/drawing/2014/main" id="{2EAA8F0E-940D-4584-A6B6-CED872A8CE44}"/>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58E3D54E-E8D8-44FC-A4C8-9E660F81A2D4}"/>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8" name="RectangleLegend2">
              <a:extLst>
                <a:ext uri="{FF2B5EF4-FFF2-40B4-BE49-F238E27FC236}">
                  <a16:creationId xmlns:a16="http://schemas.microsoft.com/office/drawing/2014/main" id="{1CD29DC8-EC87-45F2-A124-AA97EB93D75D}"/>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19" name="RectangleLegend3">
              <a:extLst>
                <a:ext uri="{FF2B5EF4-FFF2-40B4-BE49-F238E27FC236}">
                  <a16:creationId xmlns:a16="http://schemas.microsoft.com/office/drawing/2014/main" id="{AA49B22B-28FE-4B1A-8ECF-E6F8FED6AA17}"/>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0" name="RectangleLegend4">
              <a:extLst>
                <a:ext uri="{FF2B5EF4-FFF2-40B4-BE49-F238E27FC236}">
                  <a16:creationId xmlns:a16="http://schemas.microsoft.com/office/drawing/2014/main" id="{58FF2EE7-F001-4216-B09D-AD2A0F1BC917}"/>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1" name="RectangleLegend5">
              <a:extLst>
                <a:ext uri="{FF2B5EF4-FFF2-40B4-BE49-F238E27FC236}">
                  <a16:creationId xmlns:a16="http://schemas.microsoft.com/office/drawing/2014/main" id="{3AE394B4-243C-4EEE-AEC5-415973D825A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22" name="Legend1">
              <a:extLst>
                <a:ext uri="{FF2B5EF4-FFF2-40B4-BE49-F238E27FC236}">
                  <a16:creationId xmlns:a16="http://schemas.microsoft.com/office/drawing/2014/main" id="{BC465A79-1F81-43C1-B37C-3DC6CB585FD7}"/>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3" name="Legend2">
              <a:extLst>
                <a:ext uri="{FF2B5EF4-FFF2-40B4-BE49-F238E27FC236}">
                  <a16:creationId xmlns:a16="http://schemas.microsoft.com/office/drawing/2014/main" id="{E20EFD50-8AB2-4410-A986-F7FE7D8BFEF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4" name="Legend3">
              <a:extLst>
                <a:ext uri="{FF2B5EF4-FFF2-40B4-BE49-F238E27FC236}">
                  <a16:creationId xmlns:a16="http://schemas.microsoft.com/office/drawing/2014/main" id="{4D849698-86FF-4CD0-AC17-9180DB9189D6}"/>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5" name="Legend4">
              <a:extLst>
                <a:ext uri="{FF2B5EF4-FFF2-40B4-BE49-F238E27FC236}">
                  <a16:creationId xmlns:a16="http://schemas.microsoft.com/office/drawing/2014/main" id="{6956C3AF-1338-4B24-A09B-661A48AFD5BE}"/>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26" name="Legend5">
              <a:extLst>
                <a:ext uri="{FF2B5EF4-FFF2-40B4-BE49-F238E27FC236}">
                  <a16:creationId xmlns:a16="http://schemas.microsoft.com/office/drawing/2014/main" id="{C6C9A39E-3670-4391-988D-C0CA36E377D4}"/>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9" name="Rectangle 148">
            <a:extLst>
              <a:ext uri="{FF2B5EF4-FFF2-40B4-BE49-F238E27FC236}">
                <a16:creationId xmlns:a16="http://schemas.microsoft.com/office/drawing/2014/main" id="{CFA16F18-99B4-4B3B-8A91-FEEF83186768}"/>
              </a:ext>
            </a:extLst>
          </p:cNvPr>
          <p:cNvSpPr>
            <a:spLocks/>
          </p:cNvSpPr>
          <p:nvPr userDrawn="1"/>
        </p:nvSpPr>
        <p:spPr>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51" name="Picture 150">
            <a:extLst>
              <a:ext uri="{FF2B5EF4-FFF2-40B4-BE49-F238E27FC236}">
                <a16:creationId xmlns:a16="http://schemas.microsoft.com/office/drawing/2014/main" id="{E731BBEF-0EAE-4C9D-B5C6-675A13038BD7}"/>
              </a:ext>
            </a:extLst>
          </p:cNvPr>
          <p:cNvPicPr>
            <a:picLocks noChangeAspect="1"/>
          </p:cNvPicPr>
          <p:nvPr userDrawn="1"/>
        </p:nvPicPr>
        <p:blipFill>
          <a:blip r:embed="rId31" cstate="hqprint">
            <a:extLst>
              <a:ext uri="{28A0092B-C50C-407E-A947-70E740481C1C}">
                <a14:useLocalDpi xmlns:a14="http://schemas.microsoft.com/office/drawing/2010/main"/>
              </a:ext>
            </a:extLst>
          </a:blip>
          <a:srcRect/>
          <a:stretch/>
        </p:blipFill>
        <p:spPr>
          <a:xfrm>
            <a:off x="10874461" y="6321287"/>
            <a:ext cx="321675" cy="333321"/>
          </a:xfrm>
          <a:prstGeom prst="rect">
            <a:avLst/>
          </a:prstGeom>
        </p:spPr>
      </p:pic>
      <p:sp>
        <p:nvSpPr>
          <p:cNvPr id="148" name="Sticker" hidden="1">
            <a:extLst>
              <a:ext uri="{FF2B5EF4-FFF2-40B4-BE49-F238E27FC236}">
                <a16:creationId xmlns:a16="http://schemas.microsoft.com/office/drawing/2014/main" id="{A2297656-AFF9-4F33-A3C1-A39F28C980F2}"/>
              </a:ext>
            </a:extLst>
          </p:cNvPr>
          <p:cNvSpPr txBox="1"/>
          <p:nvPr userDrawn="1"/>
        </p:nvSpPr>
        <p:spPr>
          <a:xfrm>
            <a:off x="554736" y="155448"/>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Tree>
    <p:extLst>
      <p:ext uri="{BB962C8B-B14F-4D97-AF65-F5344CB8AC3E}">
        <p14:creationId xmlns:p14="http://schemas.microsoft.com/office/powerpoint/2010/main" val="202275903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2427552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dirty="0">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405610"/>
              <a:ext cx="11082528" cy="4812310"/>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1865376"/>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408557"/>
              <a:ext cx="11082528" cy="0"/>
            </a:xfrm>
            <a:prstGeom prst="line">
              <a:avLst/>
            </a:prstGeom>
            <a:noFill/>
            <a:ln w="12700">
              <a:solidFill>
                <a:srgbClr val="19D3C5">
                  <a:alpha val="50000"/>
                </a:srgbClr>
              </a:solidFill>
            </a:ln>
          </p:spPr>
        </p:cxnSp>
      </p:gr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3246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endParaRPr lang="en-US"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p>
          <a:p>
            <a:pPr lvl="0"/>
            <a:r>
              <a:rPr lang="en-US"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964729"/>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grpSp>
        <p:nvGrpSpPr>
          <p:cNvPr id="135" name="LegendLines" hidden="1">
            <a:extLst>
              <a:ext uri="{FF2B5EF4-FFF2-40B4-BE49-F238E27FC236}">
                <a16:creationId xmlns:a16="http://schemas.microsoft.com/office/drawing/2014/main" id="{812CBA76-D075-4FFA-8CC2-3B31881BDA8D}"/>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C03E5EAA-3E44-4C16-B536-101F780E7DA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7" name="Legend2" hidden="1">
              <a:extLst>
                <a:ext uri="{FF2B5EF4-FFF2-40B4-BE49-F238E27FC236}">
                  <a16:creationId xmlns:a16="http://schemas.microsoft.com/office/drawing/2014/main" id="{09F56965-7271-4B94-B2CE-5CD4BF6B3ACE}"/>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8" name="Legend3" hidden="1">
              <a:extLst>
                <a:ext uri="{FF2B5EF4-FFF2-40B4-BE49-F238E27FC236}">
                  <a16:creationId xmlns:a16="http://schemas.microsoft.com/office/drawing/2014/main" id="{F7C43B09-D9B0-48A0-B021-BB915B56089E}"/>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39" name="LineLegend3" hidden="1">
              <a:extLst>
                <a:ext uri="{FF2B5EF4-FFF2-40B4-BE49-F238E27FC236}">
                  <a16:creationId xmlns:a16="http://schemas.microsoft.com/office/drawing/2014/main" id="{47E2F559-1792-452B-BF51-21171548839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0" name="LineLegend2" hidden="1">
              <a:extLst>
                <a:ext uri="{FF2B5EF4-FFF2-40B4-BE49-F238E27FC236}">
                  <a16:creationId xmlns:a16="http://schemas.microsoft.com/office/drawing/2014/main" id="{26666346-7100-4048-9C54-CCF50DD3A12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sp>
          <p:nvSpPr>
            <p:cNvPr id="141" name="LineLegend1" hidden="1">
              <a:extLst>
                <a:ext uri="{FF2B5EF4-FFF2-40B4-BE49-F238E27FC236}">
                  <a16:creationId xmlns:a16="http://schemas.microsoft.com/office/drawing/2014/main" id="{8104C184-A98F-404C-8F0A-1B680DB642E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dirty="0">
                <a:ea typeface="+mn-ea"/>
              </a:endParaRPr>
            </a:p>
          </p:txBody>
        </p:sp>
      </p:grpSp>
      <p:grpSp>
        <p:nvGrpSpPr>
          <p:cNvPr id="142" name="LegendMoons" hidden="1">
            <a:extLst>
              <a:ext uri="{FF2B5EF4-FFF2-40B4-BE49-F238E27FC236}">
                <a16:creationId xmlns:a16="http://schemas.microsoft.com/office/drawing/2014/main" id="{EB7AC7D3-EDC2-43C1-98E7-7B3CD59AD544}"/>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1D887F1A-6135-45EA-A0E6-8831ABC6477D}"/>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4" name="Legend2" hidden="1">
              <a:extLst>
                <a:ext uri="{FF2B5EF4-FFF2-40B4-BE49-F238E27FC236}">
                  <a16:creationId xmlns:a16="http://schemas.microsoft.com/office/drawing/2014/main" id="{561BEDBB-61A8-434A-AD64-71C23CAF3B1F}"/>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5" name="Legend3" hidden="1">
              <a:extLst>
                <a:ext uri="{FF2B5EF4-FFF2-40B4-BE49-F238E27FC236}">
                  <a16:creationId xmlns:a16="http://schemas.microsoft.com/office/drawing/2014/main" id="{23F1DCC9-4808-4E5F-9797-A9D21CBA6A98}"/>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6" name="Legend4" hidden="1">
              <a:extLst>
                <a:ext uri="{FF2B5EF4-FFF2-40B4-BE49-F238E27FC236}">
                  <a16:creationId xmlns:a16="http://schemas.microsoft.com/office/drawing/2014/main" id="{1E852C4F-A3BC-4E90-B23A-CB6D75652AFE}"/>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47" name="Legend5" hidden="1">
              <a:extLst>
                <a:ext uri="{FF2B5EF4-FFF2-40B4-BE49-F238E27FC236}">
                  <a16:creationId xmlns:a16="http://schemas.microsoft.com/office/drawing/2014/main" id="{8C9F8641-4299-4450-A13D-3191CEA98E21}"/>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nvGrpSpPr>
            <p:cNvPr id="274" name="MoonLegend1" hidden="1">
              <a:extLst>
                <a:ext uri="{FF2B5EF4-FFF2-40B4-BE49-F238E27FC236}">
                  <a16:creationId xmlns:a16="http://schemas.microsoft.com/office/drawing/2014/main" id="{CA1D0D70-35B3-417B-884E-4362A5DD6169}"/>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29D5FCC4-2902-4B32-9B66-458836178238}"/>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9" name="Arc 288" hidden="1">
                <a:extLst>
                  <a:ext uri="{FF2B5EF4-FFF2-40B4-BE49-F238E27FC236}">
                    <a16:creationId xmlns:a16="http://schemas.microsoft.com/office/drawing/2014/main" id="{B27C7418-C253-417F-8672-510D6E8BC7E1}"/>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6" name="MoonLegend2" hidden="1">
              <a:extLst>
                <a:ext uri="{FF2B5EF4-FFF2-40B4-BE49-F238E27FC236}">
                  <a16:creationId xmlns:a16="http://schemas.microsoft.com/office/drawing/2014/main" id="{EFF5376C-EBA5-4382-A407-0F6340BF65FA}"/>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89527922-21F9-4A64-8397-3BC289F485A4}"/>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7" name="Arc 286" hidden="1">
                <a:extLst>
                  <a:ext uri="{FF2B5EF4-FFF2-40B4-BE49-F238E27FC236}">
                    <a16:creationId xmlns:a16="http://schemas.microsoft.com/office/drawing/2014/main" id="{08F6245C-AED6-47BD-9B25-015B1E0B6C17}"/>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7" name="MoonLegend3" hidden="1">
              <a:extLst>
                <a:ext uri="{FF2B5EF4-FFF2-40B4-BE49-F238E27FC236}">
                  <a16:creationId xmlns:a16="http://schemas.microsoft.com/office/drawing/2014/main" id="{E04AF9E9-7301-478D-B979-F216E47A1359}"/>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D2E122C6-93D4-4422-A294-26FF02BFFF8A}"/>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5" name="Arc 284" hidden="1">
                <a:extLst>
                  <a:ext uri="{FF2B5EF4-FFF2-40B4-BE49-F238E27FC236}">
                    <a16:creationId xmlns:a16="http://schemas.microsoft.com/office/drawing/2014/main" id="{B49726FB-FEC5-48CE-A13E-826C2363FD22}"/>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8" name="MoonLegend4" hidden="1">
              <a:extLst>
                <a:ext uri="{FF2B5EF4-FFF2-40B4-BE49-F238E27FC236}">
                  <a16:creationId xmlns:a16="http://schemas.microsoft.com/office/drawing/2014/main" id="{72317E48-47C4-4739-B2A2-D389B9B8BF90}"/>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84397A6F-40C9-43FD-AAF5-C290B593EB0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3" name="Arc 282" hidden="1">
                <a:extLst>
                  <a:ext uri="{FF2B5EF4-FFF2-40B4-BE49-F238E27FC236}">
                    <a16:creationId xmlns:a16="http://schemas.microsoft.com/office/drawing/2014/main" id="{A4D7309B-B3CC-4ED7-B49C-CBE159FE8C69}"/>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nvGrpSpPr>
            <p:cNvPr id="279" name="MoonLegend5" hidden="1">
              <a:extLst>
                <a:ext uri="{FF2B5EF4-FFF2-40B4-BE49-F238E27FC236}">
                  <a16:creationId xmlns:a16="http://schemas.microsoft.com/office/drawing/2014/main" id="{BCC92224-9902-42FE-A3F8-1C94A31EBDCB}"/>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826E6B36-9E0F-4F8A-AB11-A09924BA6CF4}"/>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1" name="Arc 280" hidden="1">
                <a:extLst>
                  <a:ext uri="{FF2B5EF4-FFF2-40B4-BE49-F238E27FC236}">
                    <a16:creationId xmlns:a16="http://schemas.microsoft.com/office/drawing/2014/main" id="{983EC720-EBF4-4AFC-B4D2-FB25F8CB10A0}"/>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grpSp>
      <p:grpSp>
        <p:nvGrpSpPr>
          <p:cNvPr id="290" name="LegendBoxes" hidden="1">
            <a:extLst>
              <a:ext uri="{FF2B5EF4-FFF2-40B4-BE49-F238E27FC236}">
                <a16:creationId xmlns:a16="http://schemas.microsoft.com/office/drawing/2014/main" id="{21623D36-4AF0-4EB4-99E5-2EB2F72E0F54}"/>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DA8BC123-BE0B-4531-B0E3-8CC90FBAD3C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2" name="RectangleLegend2" hidden="1">
              <a:extLst>
                <a:ext uri="{FF2B5EF4-FFF2-40B4-BE49-F238E27FC236}">
                  <a16:creationId xmlns:a16="http://schemas.microsoft.com/office/drawing/2014/main" id="{3B48FA2E-B2A7-451E-92A2-15679DD79012}"/>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3" name="RectangleLegend3" hidden="1">
              <a:extLst>
                <a:ext uri="{FF2B5EF4-FFF2-40B4-BE49-F238E27FC236}">
                  <a16:creationId xmlns:a16="http://schemas.microsoft.com/office/drawing/2014/main" id="{5584C464-0E5B-4172-8F35-EB9B060EAC12}"/>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4" name="RectangleLegend4" hidden="1">
              <a:extLst>
                <a:ext uri="{FF2B5EF4-FFF2-40B4-BE49-F238E27FC236}">
                  <a16:creationId xmlns:a16="http://schemas.microsoft.com/office/drawing/2014/main" id="{52E90521-0E63-4C43-9836-F325F6C91EF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5" name="RectangleLegend5" hidden="1">
              <a:extLst>
                <a:ext uri="{FF2B5EF4-FFF2-40B4-BE49-F238E27FC236}">
                  <a16:creationId xmlns:a16="http://schemas.microsoft.com/office/drawing/2014/main" id="{43C7599F-A940-4191-9A6C-04E7617FED5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296" name="Legend1" hidden="1">
              <a:extLst>
                <a:ext uri="{FF2B5EF4-FFF2-40B4-BE49-F238E27FC236}">
                  <a16:creationId xmlns:a16="http://schemas.microsoft.com/office/drawing/2014/main" id="{B41C2486-CE8A-4966-994C-112FEA3C94A4}"/>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7" name="Legend2" hidden="1">
              <a:extLst>
                <a:ext uri="{FF2B5EF4-FFF2-40B4-BE49-F238E27FC236}">
                  <a16:creationId xmlns:a16="http://schemas.microsoft.com/office/drawing/2014/main" id="{B393AF6B-FA40-4987-976D-364AF9515A4E}"/>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8" name="Legend3" hidden="1">
              <a:extLst>
                <a:ext uri="{FF2B5EF4-FFF2-40B4-BE49-F238E27FC236}">
                  <a16:creationId xmlns:a16="http://schemas.microsoft.com/office/drawing/2014/main" id="{46F23C52-386D-438F-9246-46CFA7FA1ED0}"/>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299" name="Legend4" hidden="1">
              <a:extLst>
                <a:ext uri="{FF2B5EF4-FFF2-40B4-BE49-F238E27FC236}">
                  <a16:creationId xmlns:a16="http://schemas.microsoft.com/office/drawing/2014/main" id="{3877B295-62A0-46B8-8CF5-F35B47FB3401}"/>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300" name="Legend5" hidden="1">
              <a:extLst>
                <a:ext uri="{FF2B5EF4-FFF2-40B4-BE49-F238E27FC236}">
                  <a16:creationId xmlns:a16="http://schemas.microsoft.com/office/drawing/2014/main" id="{9815B2D1-40C1-4B80-A28C-02B089A1440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grpSp>
      <p:sp>
        <p:nvSpPr>
          <p:cNvPr id="148" name="Rectangle 147">
            <a:extLst>
              <a:ext uri="{FF2B5EF4-FFF2-40B4-BE49-F238E27FC236}">
                <a16:creationId xmlns:a16="http://schemas.microsoft.com/office/drawing/2014/main" id="{783CED24-2AD0-48AF-8DF3-BD2F9C3FC33E}"/>
              </a:ext>
            </a:extLst>
          </p:cNvPr>
          <p:cNvSpPr>
            <a:spLocks/>
          </p:cNvSpPr>
          <p:nvPr userDrawn="1"/>
        </p:nvSpPr>
        <p:spPr bwMode="ltGray">
          <a:xfrm>
            <a:off x="0" y="0"/>
            <a:ext cx="12192000" cy="10800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Picture 148">
            <a:extLst>
              <a:ext uri="{FF2B5EF4-FFF2-40B4-BE49-F238E27FC236}">
                <a16:creationId xmlns:a16="http://schemas.microsoft.com/office/drawing/2014/main" id="{54076833-441E-4030-AB5A-21BA74F13374}"/>
              </a:ext>
            </a:extLst>
          </p:cNvPr>
          <p:cNvPicPr>
            <a:picLocks noChangeAspect="1"/>
          </p:cNvPicPr>
          <p:nvPr userDrawn="1"/>
        </p:nvPicPr>
        <p:blipFill>
          <a:blip r:embed="rId43" cstate="print">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spTree>
    <p:extLst>
      <p:ext uri="{BB962C8B-B14F-4D97-AF65-F5344CB8AC3E}">
        <p14:creationId xmlns:p14="http://schemas.microsoft.com/office/powerpoint/2010/main" val="4247064185"/>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8">
          <p15:clr>
            <a:srgbClr val="5ACBF0"/>
          </p15:clr>
        </p15:guide>
        <p15:guide id="3" orient="horz" pos="3912">
          <p15:clr>
            <a:srgbClr val="5ACBF0"/>
          </p15:clr>
        </p15:guide>
        <p15:guide id="4" orient="horz" pos="890">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2686.xml"/><Relationship Id="rId7" Type="http://schemas.openxmlformats.org/officeDocument/2006/relationships/image" Target="../media/image4.emf"/><Relationship Id="rId2" Type="http://schemas.openxmlformats.org/officeDocument/2006/relationships/tags" Target="../tags/tag2685.xml"/><Relationship Id="rId1" Type="http://schemas.openxmlformats.org/officeDocument/2006/relationships/tags" Target="../tags/tag2684.xml"/><Relationship Id="rId6" Type="http://schemas.openxmlformats.org/officeDocument/2006/relationships/oleObject" Target="../embeddings/oleObject349.bin"/><Relationship Id="rId5" Type="http://schemas.openxmlformats.org/officeDocument/2006/relationships/notesSlide" Target="../notesSlides/notesSlide1.xml"/><Relationship Id="rId4"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26" Type="http://schemas.openxmlformats.org/officeDocument/2006/relationships/tags" Target="../tags/tag2832.xml"/><Relationship Id="rId21" Type="http://schemas.openxmlformats.org/officeDocument/2006/relationships/tags" Target="../tags/tag2827.xml"/><Relationship Id="rId42" Type="http://schemas.openxmlformats.org/officeDocument/2006/relationships/tags" Target="../tags/tag2848.xml"/><Relationship Id="rId47" Type="http://schemas.openxmlformats.org/officeDocument/2006/relationships/tags" Target="../tags/tag2853.xml"/><Relationship Id="rId63" Type="http://schemas.openxmlformats.org/officeDocument/2006/relationships/tags" Target="../tags/tag2869.xml"/><Relationship Id="rId68" Type="http://schemas.openxmlformats.org/officeDocument/2006/relationships/tags" Target="../tags/tag2874.xml"/><Relationship Id="rId84" Type="http://schemas.openxmlformats.org/officeDocument/2006/relationships/tags" Target="../tags/tag2890.xml"/><Relationship Id="rId16" Type="http://schemas.openxmlformats.org/officeDocument/2006/relationships/tags" Target="../tags/tag2822.xml"/><Relationship Id="rId11" Type="http://schemas.openxmlformats.org/officeDocument/2006/relationships/tags" Target="../tags/tag2817.xml"/><Relationship Id="rId32" Type="http://schemas.openxmlformats.org/officeDocument/2006/relationships/tags" Target="../tags/tag2838.xml"/><Relationship Id="rId37" Type="http://schemas.openxmlformats.org/officeDocument/2006/relationships/tags" Target="../tags/tag2843.xml"/><Relationship Id="rId53" Type="http://schemas.openxmlformats.org/officeDocument/2006/relationships/tags" Target="../tags/tag2859.xml"/><Relationship Id="rId58" Type="http://schemas.openxmlformats.org/officeDocument/2006/relationships/tags" Target="../tags/tag2864.xml"/><Relationship Id="rId74" Type="http://schemas.openxmlformats.org/officeDocument/2006/relationships/tags" Target="../tags/tag2880.xml"/><Relationship Id="rId79" Type="http://schemas.openxmlformats.org/officeDocument/2006/relationships/tags" Target="../tags/tag2885.xml"/><Relationship Id="rId5" Type="http://schemas.openxmlformats.org/officeDocument/2006/relationships/tags" Target="../tags/tag2811.xml"/><Relationship Id="rId19" Type="http://schemas.openxmlformats.org/officeDocument/2006/relationships/tags" Target="../tags/tag2825.xml"/><Relationship Id="rId14" Type="http://schemas.openxmlformats.org/officeDocument/2006/relationships/tags" Target="../tags/tag2820.xml"/><Relationship Id="rId22" Type="http://schemas.openxmlformats.org/officeDocument/2006/relationships/tags" Target="../tags/tag2828.xml"/><Relationship Id="rId27" Type="http://schemas.openxmlformats.org/officeDocument/2006/relationships/tags" Target="../tags/tag2833.xml"/><Relationship Id="rId30" Type="http://schemas.openxmlformats.org/officeDocument/2006/relationships/tags" Target="../tags/tag2836.xml"/><Relationship Id="rId35" Type="http://schemas.openxmlformats.org/officeDocument/2006/relationships/tags" Target="../tags/tag2841.xml"/><Relationship Id="rId43" Type="http://schemas.openxmlformats.org/officeDocument/2006/relationships/tags" Target="../tags/tag2849.xml"/><Relationship Id="rId48" Type="http://schemas.openxmlformats.org/officeDocument/2006/relationships/tags" Target="../tags/tag2854.xml"/><Relationship Id="rId56" Type="http://schemas.openxmlformats.org/officeDocument/2006/relationships/tags" Target="../tags/tag2862.xml"/><Relationship Id="rId64" Type="http://schemas.openxmlformats.org/officeDocument/2006/relationships/tags" Target="../tags/tag2870.xml"/><Relationship Id="rId69" Type="http://schemas.openxmlformats.org/officeDocument/2006/relationships/tags" Target="../tags/tag2875.xml"/><Relationship Id="rId77" Type="http://schemas.openxmlformats.org/officeDocument/2006/relationships/tags" Target="../tags/tag2883.xml"/><Relationship Id="rId8" Type="http://schemas.openxmlformats.org/officeDocument/2006/relationships/tags" Target="../tags/tag2814.xml"/><Relationship Id="rId51" Type="http://schemas.openxmlformats.org/officeDocument/2006/relationships/tags" Target="../tags/tag2857.xml"/><Relationship Id="rId72" Type="http://schemas.openxmlformats.org/officeDocument/2006/relationships/tags" Target="../tags/tag2878.xml"/><Relationship Id="rId80" Type="http://schemas.openxmlformats.org/officeDocument/2006/relationships/tags" Target="../tags/tag2886.xml"/><Relationship Id="rId85" Type="http://schemas.openxmlformats.org/officeDocument/2006/relationships/slideLayout" Target="../slideLayouts/slideLayout95.xml"/><Relationship Id="rId3" Type="http://schemas.openxmlformats.org/officeDocument/2006/relationships/tags" Target="../tags/tag2809.xml"/><Relationship Id="rId12" Type="http://schemas.openxmlformats.org/officeDocument/2006/relationships/tags" Target="../tags/tag2818.xml"/><Relationship Id="rId17" Type="http://schemas.openxmlformats.org/officeDocument/2006/relationships/tags" Target="../tags/tag2823.xml"/><Relationship Id="rId25" Type="http://schemas.openxmlformats.org/officeDocument/2006/relationships/tags" Target="../tags/tag2831.xml"/><Relationship Id="rId33" Type="http://schemas.openxmlformats.org/officeDocument/2006/relationships/tags" Target="../tags/tag2839.xml"/><Relationship Id="rId38" Type="http://schemas.openxmlformats.org/officeDocument/2006/relationships/tags" Target="../tags/tag2844.xml"/><Relationship Id="rId46" Type="http://schemas.openxmlformats.org/officeDocument/2006/relationships/tags" Target="../tags/tag2852.xml"/><Relationship Id="rId59" Type="http://schemas.openxmlformats.org/officeDocument/2006/relationships/tags" Target="../tags/tag2865.xml"/><Relationship Id="rId67" Type="http://schemas.openxmlformats.org/officeDocument/2006/relationships/tags" Target="../tags/tag2873.xml"/><Relationship Id="rId20" Type="http://schemas.openxmlformats.org/officeDocument/2006/relationships/tags" Target="../tags/tag2826.xml"/><Relationship Id="rId41" Type="http://schemas.openxmlformats.org/officeDocument/2006/relationships/tags" Target="../tags/tag2847.xml"/><Relationship Id="rId54" Type="http://schemas.openxmlformats.org/officeDocument/2006/relationships/tags" Target="../tags/tag2860.xml"/><Relationship Id="rId62" Type="http://schemas.openxmlformats.org/officeDocument/2006/relationships/tags" Target="../tags/tag2868.xml"/><Relationship Id="rId70" Type="http://schemas.openxmlformats.org/officeDocument/2006/relationships/tags" Target="../tags/tag2876.xml"/><Relationship Id="rId75" Type="http://schemas.openxmlformats.org/officeDocument/2006/relationships/tags" Target="../tags/tag2881.xml"/><Relationship Id="rId83" Type="http://schemas.openxmlformats.org/officeDocument/2006/relationships/tags" Target="../tags/tag2889.xml"/><Relationship Id="rId88" Type="http://schemas.openxmlformats.org/officeDocument/2006/relationships/image" Target="../media/image4.emf"/><Relationship Id="rId1" Type="http://schemas.openxmlformats.org/officeDocument/2006/relationships/tags" Target="../tags/tag2807.xml"/><Relationship Id="rId6" Type="http://schemas.openxmlformats.org/officeDocument/2006/relationships/tags" Target="../tags/tag2812.xml"/><Relationship Id="rId15" Type="http://schemas.openxmlformats.org/officeDocument/2006/relationships/tags" Target="../tags/tag2821.xml"/><Relationship Id="rId23" Type="http://schemas.openxmlformats.org/officeDocument/2006/relationships/tags" Target="../tags/tag2829.xml"/><Relationship Id="rId28" Type="http://schemas.openxmlformats.org/officeDocument/2006/relationships/tags" Target="../tags/tag2834.xml"/><Relationship Id="rId36" Type="http://schemas.openxmlformats.org/officeDocument/2006/relationships/tags" Target="../tags/tag2842.xml"/><Relationship Id="rId49" Type="http://schemas.openxmlformats.org/officeDocument/2006/relationships/tags" Target="../tags/tag2855.xml"/><Relationship Id="rId57" Type="http://schemas.openxmlformats.org/officeDocument/2006/relationships/tags" Target="../tags/tag2863.xml"/><Relationship Id="rId10" Type="http://schemas.openxmlformats.org/officeDocument/2006/relationships/tags" Target="../tags/tag2816.xml"/><Relationship Id="rId31" Type="http://schemas.openxmlformats.org/officeDocument/2006/relationships/tags" Target="../tags/tag2837.xml"/><Relationship Id="rId44" Type="http://schemas.openxmlformats.org/officeDocument/2006/relationships/tags" Target="../tags/tag2850.xml"/><Relationship Id="rId52" Type="http://schemas.openxmlformats.org/officeDocument/2006/relationships/tags" Target="../tags/tag2858.xml"/><Relationship Id="rId60" Type="http://schemas.openxmlformats.org/officeDocument/2006/relationships/tags" Target="../tags/tag2866.xml"/><Relationship Id="rId65" Type="http://schemas.openxmlformats.org/officeDocument/2006/relationships/tags" Target="../tags/tag2871.xml"/><Relationship Id="rId73" Type="http://schemas.openxmlformats.org/officeDocument/2006/relationships/tags" Target="../tags/tag2879.xml"/><Relationship Id="rId78" Type="http://schemas.openxmlformats.org/officeDocument/2006/relationships/tags" Target="../tags/tag2884.xml"/><Relationship Id="rId81" Type="http://schemas.openxmlformats.org/officeDocument/2006/relationships/tags" Target="../tags/tag2887.xml"/><Relationship Id="rId86" Type="http://schemas.openxmlformats.org/officeDocument/2006/relationships/notesSlide" Target="../notesSlides/notesSlide9.xml"/><Relationship Id="rId4" Type="http://schemas.openxmlformats.org/officeDocument/2006/relationships/tags" Target="../tags/tag2810.xml"/><Relationship Id="rId9" Type="http://schemas.openxmlformats.org/officeDocument/2006/relationships/tags" Target="../tags/tag2815.xml"/><Relationship Id="rId13" Type="http://schemas.openxmlformats.org/officeDocument/2006/relationships/tags" Target="../tags/tag2819.xml"/><Relationship Id="rId18" Type="http://schemas.openxmlformats.org/officeDocument/2006/relationships/tags" Target="../tags/tag2824.xml"/><Relationship Id="rId39" Type="http://schemas.openxmlformats.org/officeDocument/2006/relationships/tags" Target="../tags/tag2845.xml"/><Relationship Id="rId34" Type="http://schemas.openxmlformats.org/officeDocument/2006/relationships/tags" Target="../tags/tag2840.xml"/><Relationship Id="rId50" Type="http://schemas.openxmlformats.org/officeDocument/2006/relationships/tags" Target="../tags/tag2856.xml"/><Relationship Id="rId55" Type="http://schemas.openxmlformats.org/officeDocument/2006/relationships/tags" Target="../tags/tag2861.xml"/><Relationship Id="rId76" Type="http://schemas.openxmlformats.org/officeDocument/2006/relationships/tags" Target="../tags/tag2882.xml"/><Relationship Id="rId7" Type="http://schemas.openxmlformats.org/officeDocument/2006/relationships/tags" Target="../tags/tag2813.xml"/><Relationship Id="rId71" Type="http://schemas.openxmlformats.org/officeDocument/2006/relationships/tags" Target="../tags/tag2877.xml"/><Relationship Id="rId2" Type="http://schemas.openxmlformats.org/officeDocument/2006/relationships/tags" Target="../tags/tag2808.xml"/><Relationship Id="rId29" Type="http://schemas.openxmlformats.org/officeDocument/2006/relationships/tags" Target="../tags/tag2835.xml"/><Relationship Id="rId24" Type="http://schemas.openxmlformats.org/officeDocument/2006/relationships/tags" Target="../tags/tag2830.xml"/><Relationship Id="rId40" Type="http://schemas.openxmlformats.org/officeDocument/2006/relationships/tags" Target="../tags/tag2846.xml"/><Relationship Id="rId45" Type="http://schemas.openxmlformats.org/officeDocument/2006/relationships/tags" Target="../tags/tag2851.xml"/><Relationship Id="rId66" Type="http://schemas.openxmlformats.org/officeDocument/2006/relationships/tags" Target="../tags/tag2872.xml"/><Relationship Id="rId87" Type="http://schemas.openxmlformats.org/officeDocument/2006/relationships/oleObject" Target="../embeddings/oleObject357.bin"/><Relationship Id="rId61" Type="http://schemas.openxmlformats.org/officeDocument/2006/relationships/tags" Target="../tags/tag2867.xml"/><Relationship Id="rId82" Type="http://schemas.openxmlformats.org/officeDocument/2006/relationships/tags" Target="../tags/tag2888.xml"/></Relationships>
</file>

<file path=ppt/slides/_rels/slide11.xml.rels><?xml version="1.0" encoding="UTF-8" standalone="yes"?>
<Relationships xmlns="http://schemas.openxmlformats.org/package/2006/relationships"><Relationship Id="rId8" Type="http://schemas.openxmlformats.org/officeDocument/2006/relationships/tags" Target="../tags/tag2898.xml"/><Relationship Id="rId13" Type="http://schemas.openxmlformats.org/officeDocument/2006/relationships/slideLayout" Target="../slideLayouts/slideLayout95.xml"/><Relationship Id="rId18" Type="http://schemas.openxmlformats.org/officeDocument/2006/relationships/image" Target="../media/image140.svg"/><Relationship Id="rId26" Type="http://schemas.openxmlformats.org/officeDocument/2006/relationships/image" Target="../media/image148.svg"/><Relationship Id="rId3" Type="http://schemas.openxmlformats.org/officeDocument/2006/relationships/tags" Target="../tags/tag2893.xml"/><Relationship Id="rId21" Type="http://schemas.openxmlformats.org/officeDocument/2006/relationships/image" Target="../media/image143.png"/><Relationship Id="rId7" Type="http://schemas.openxmlformats.org/officeDocument/2006/relationships/tags" Target="../tags/tag2897.xml"/><Relationship Id="rId12" Type="http://schemas.openxmlformats.org/officeDocument/2006/relationships/tags" Target="../tags/tag2902.xml"/><Relationship Id="rId17" Type="http://schemas.openxmlformats.org/officeDocument/2006/relationships/image" Target="../media/image139.png"/><Relationship Id="rId25" Type="http://schemas.openxmlformats.org/officeDocument/2006/relationships/image" Target="../media/image147.png"/><Relationship Id="rId2" Type="http://schemas.openxmlformats.org/officeDocument/2006/relationships/tags" Target="../tags/tag2892.xml"/><Relationship Id="rId16" Type="http://schemas.openxmlformats.org/officeDocument/2006/relationships/image" Target="../media/image5.emf"/><Relationship Id="rId20" Type="http://schemas.openxmlformats.org/officeDocument/2006/relationships/image" Target="../media/image142.svg"/><Relationship Id="rId1" Type="http://schemas.openxmlformats.org/officeDocument/2006/relationships/tags" Target="../tags/tag2891.xml"/><Relationship Id="rId6" Type="http://schemas.openxmlformats.org/officeDocument/2006/relationships/tags" Target="../tags/tag2896.xml"/><Relationship Id="rId11" Type="http://schemas.openxmlformats.org/officeDocument/2006/relationships/tags" Target="../tags/tag2901.xml"/><Relationship Id="rId24" Type="http://schemas.openxmlformats.org/officeDocument/2006/relationships/image" Target="../media/image146.svg"/><Relationship Id="rId5" Type="http://schemas.openxmlformats.org/officeDocument/2006/relationships/tags" Target="../tags/tag2895.xml"/><Relationship Id="rId15" Type="http://schemas.openxmlformats.org/officeDocument/2006/relationships/oleObject" Target="../embeddings/oleObject358.bin"/><Relationship Id="rId23" Type="http://schemas.openxmlformats.org/officeDocument/2006/relationships/image" Target="../media/image145.png"/><Relationship Id="rId10" Type="http://schemas.openxmlformats.org/officeDocument/2006/relationships/tags" Target="../tags/tag2900.xml"/><Relationship Id="rId19" Type="http://schemas.openxmlformats.org/officeDocument/2006/relationships/image" Target="../media/image141.png"/><Relationship Id="rId4" Type="http://schemas.openxmlformats.org/officeDocument/2006/relationships/tags" Target="../tags/tag2894.xml"/><Relationship Id="rId9" Type="http://schemas.openxmlformats.org/officeDocument/2006/relationships/tags" Target="../tags/tag2899.xml"/><Relationship Id="rId14" Type="http://schemas.openxmlformats.org/officeDocument/2006/relationships/notesSlide" Target="../notesSlides/notesSlide10.xml"/><Relationship Id="rId22" Type="http://schemas.openxmlformats.org/officeDocument/2006/relationships/image" Target="../media/image144.svg"/><Relationship Id="rId27" Type="http://schemas.openxmlformats.org/officeDocument/2006/relationships/image" Target="../media/image149.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51.png"/><Relationship Id="rId18" Type="http://schemas.openxmlformats.org/officeDocument/2006/relationships/image" Target="../media/image156.png"/><Relationship Id="rId26" Type="http://schemas.openxmlformats.org/officeDocument/2006/relationships/image" Target="../media/image163.png"/><Relationship Id="rId3" Type="http://schemas.openxmlformats.org/officeDocument/2006/relationships/tags" Target="../tags/tag2905.xml"/><Relationship Id="rId21" Type="http://schemas.openxmlformats.org/officeDocument/2006/relationships/image" Target="../media/image84.png"/><Relationship Id="rId7" Type="http://schemas.openxmlformats.org/officeDocument/2006/relationships/tags" Target="../tags/tag2909.xml"/><Relationship Id="rId12" Type="http://schemas.openxmlformats.org/officeDocument/2006/relationships/image" Target="../media/image150.png"/><Relationship Id="rId17" Type="http://schemas.openxmlformats.org/officeDocument/2006/relationships/image" Target="../media/image155.png"/><Relationship Id="rId25" Type="http://schemas.openxmlformats.org/officeDocument/2006/relationships/image" Target="../media/image162.png"/><Relationship Id="rId2" Type="http://schemas.openxmlformats.org/officeDocument/2006/relationships/tags" Target="../tags/tag2904.xml"/><Relationship Id="rId16" Type="http://schemas.openxmlformats.org/officeDocument/2006/relationships/image" Target="../media/image154.png"/><Relationship Id="rId20" Type="http://schemas.openxmlformats.org/officeDocument/2006/relationships/image" Target="../media/image158.png"/><Relationship Id="rId29" Type="http://schemas.openxmlformats.org/officeDocument/2006/relationships/image" Target="../media/image166.png"/><Relationship Id="rId1" Type="http://schemas.openxmlformats.org/officeDocument/2006/relationships/tags" Target="../tags/tag2903.xml"/><Relationship Id="rId6" Type="http://schemas.openxmlformats.org/officeDocument/2006/relationships/tags" Target="../tags/tag2908.xml"/><Relationship Id="rId11" Type="http://schemas.openxmlformats.org/officeDocument/2006/relationships/image" Target="../media/image8.emf"/><Relationship Id="rId24" Type="http://schemas.openxmlformats.org/officeDocument/2006/relationships/image" Target="../media/image161.png"/><Relationship Id="rId5" Type="http://schemas.openxmlformats.org/officeDocument/2006/relationships/tags" Target="../tags/tag2907.xml"/><Relationship Id="rId15" Type="http://schemas.openxmlformats.org/officeDocument/2006/relationships/image" Target="../media/image153.jpeg"/><Relationship Id="rId23" Type="http://schemas.openxmlformats.org/officeDocument/2006/relationships/image" Target="../media/image160.png"/><Relationship Id="rId28" Type="http://schemas.openxmlformats.org/officeDocument/2006/relationships/image" Target="../media/image165.svg"/><Relationship Id="rId10" Type="http://schemas.openxmlformats.org/officeDocument/2006/relationships/oleObject" Target="../embeddings/oleObject359.bin"/><Relationship Id="rId19" Type="http://schemas.openxmlformats.org/officeDocument/2006/relationships/image" Target="../media/image157.png"/><Relationship Id="rId4" Type="http://schemas.openxmlformats.org/officeDocument/2006/relationships/tags" Target="../tags/tag2906.xml"/><Relationship Id="rId9" Type="http://schemas.openxmlformats.org/officeDocument/2006/relationships/notesSlide" Target="../notesSlides/notesSlide11.xml"/><Relationship Id="rId14" Type="http://schemas.openxmlformats.org/officeDocument/2006/relationships/image" Target="../media/image152.png"/><Relationship Id="rId22" Type="http://schemas.openxmlformats.org/officeDocument/2006/relationships/image" Target="../media/image159.png"/><Relationship Id="rId27" Type="http://schemas.openxmlformats.org/officeDocument/2006/relationships/image" Target="../media/image164.png"/><Relationship Id="rId30" Type="http://schemas.openxmlformats.org/officeDocument/2006/relationships/image" Target="../media/image167.svg"/></Relationships>
</file>

<file path=ppt/slides/_rels/slide1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tags" Target="../tags/tag2912.xml"/><Relationship Id="rId7" Type="http://schemas.openxmlformats.org/officeDocument/2006/relationships/image" Target="../media/image4.emf"/><Relationship Id="rId2" Type="http://schemas.openxmlformats.org/officeDocument/2006/relationships/tags" Target="../tags/tag2911.xml"/><Relationship Id="rId1" Type="http://schemas.openxmlformats.org/officeDocument/2006/relationships/tags" Target="../tags/tag2910.xml"/><Relationship Id="rId6" Type="http://schemas.openxmlformats.org/officeDocument/2006/relationships/oleObject" Target="../embeddings/oleObject360.bin"/><Relationship Id="rId5" Type="http://schemas.openxmlformats.org/officeDocument/2006/relationships/notesSlide" Target="../notesSlides/notesSlide12.xml"/><Relationship Id="rId10" Type="http://schemas.openxmlformats.org/officeDocument/2006/relationships/image" Target="../media/image170.png"/><Relationship Id="rId4" Type="http://schemas.openxmlformats.org/officeDocument/2006/relationships/slideLayout" Target="../slideLayouts/slideLayout100.xml"/><Relationship Id="rId9" Type="http://schemas.openxmlformats.org/officeDocument/2006/relationships/image" Target="../media/image169.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61.bin"/><Relationship Id="rId13" Type="http://schemas.openxmlformats.org/officeDocument/2006/relationships/image" Target="../media/image174.png"/><Relationship Id="rId3" Type="http://schemas.openxmlformats.org/officeDocument/2006/relationships/tags" Target="../tags/tag2915.xml"/><Relationship Id="rId7" Type="http://schemas.openxmlformats.org/officeDocument/2006/relationships/notesSlide" Target="../notesSlides/notesSlide13.xml"/><Relationship Id="rId12" Type="http://schemas.openxmlformats.org/officeDocument/2006/relationships/image" Target="../media/image173.png"/><Relationship Id="rId2" Type="http://schemas.openxmlformats.org/officeDocument/2006/relationships/tags" Target="../tags/tag2914.xml"/><Relationship Id="rId1" Type="http://schemas.openxmlformats.org/officeDocument/2006/relationships/tags" Target="../tags/tag2913.xml"/><Relationship Id="rId6" Type="http://schemas.openxmlformats.org/officeDocument/2006/relationships/slideLayout" Target="../slideLayouts/slideLayout84.xml"/><Relationship Id="rId11" Type="http://schemas.openxmlformats.org/officeDocument/2006/relationships/image" Target="../media/image172.png"/><Relationship Id="rId5" Type="http://schemas.openxmlformats.org/officeDocument/2006/relationships/tags" Target="../tags/tag2917.xml"/><Relationship Id="rId15" Type="http://schemas.openxmlformats.org/officeDocument/2006/relationships/image" Target="../media/image176.png"/><Relationship Id="rId10" Type="http://schemas.openxmlformats.org/officeDocument/2006/relationships/image" Target="../media/image171.png"/><Relationship Id="rId4" Type="http://schemas.openxmlformats.org/officeDocument/2006/relationships/tags" Target="../tags/tag2916.xml"/><Relationship Id="rId9" Type="http://schemas.openxmlformats.org/officeDocument/2006/relationships/image" Target="../media/image4.emf"/><Relationship Id="rId14" Type="http://schemas.openxmlformats.org/officeDocument/2006/relationships/image" Target="../media/image175.png"/></Relationships>
</file>

<file path=ppt/slides/_rels/slide15.xml.rels><?xml version="1.0" encoding="UTF-8" standalone="yes"?>
<Relationships xmlns="http://schemas.openxmlformats.org/package/2006/relationships"><Relationship Id="rId8" Type="http://schemas.openxmlformats.org/officeDocument/2006/relationships/tags" Target="../tags/tag2925.xml"/><Relationship Id="rId13" Type="http://schemas.openxmlformats.org/officeDocument/2006/relationships/oleObject" Target="../embeddings/oleObject362.bin"/><Relationship Id="rId18" Type="http://schemas.openxmlformats.org/officeDocument/2006/relationships/image" Target="../media/image180.svg"/><Relationship Id="rId3" Type="http://schemas.openxmlformats.org/officeDocument/2006/relationships/tags" Target="../tags/tag2920.xml"/><Relationship Id="rId21" Type="http://schemas.openxmlformats.org/officeDocument/2006/relationships/image" Target="../media/image183.png"/><Relationship Id="rId7" Type="http://schemas.openxmlformats.org/officeDocument/2006/relationships/tags" Target="../tags/tag2924.xml"/><Relationship Id="rId12" Type="http://schemas.openxmlformats.org/officeDocument/2006/relationships/notesSlide" Target="../notesSlides/notesSlide14.xml"/><Relationship Id="rId17" Type="http://schemas.openxmlformats.org/officeDocument/2006/relationships/image" Target="../media/image179.png"/><Relationship Id="rId2" Type="http://schemas.openxmlformats.org/officeDocument/2006/relationships/tags" Target="../tags/tag2919.xml"/><Relationship Id="rId16" Type="http://schemas.openxmlformats.org/officeDocument/2006/relationships/image" Target="../media/image178.svg"/><Relationship Id="rId20" Type="http://schemas.openxmlformats.org/officeDocument/2006/relationships/image" Target="../media/image182.svg"/><Relationship Id="rId1" Type="http://schemas.openxmlformats.org/officeDocument/2006/relationships/tags" Target="../tags/tag2918.xml"/><Relationship Id="rId6" Type="http://schemas.openxmlformats.org/officeDocument/2006/relationships/tags" Target="../tags/tag2923.xml"/><Relationship Id="rId11" Type="http://schemas.openxmlformats.org/officeDocument/2006/relationships/slideLayout" Target="../slideLayouts/slideLayout84.xml"/><Relationship Id="rId5" Type="http://schemas.openxmlformats.org/officeDocument/2006/relationships/tags" Target="../tags/tag2922.xml"/><Relationship Id="rId15" Type="http://schemas.openxmlformats.org/officeDocument/2006/relationships/image" Target="../media/image177.png"/><Relationship Id="rId10" Type="http://schemas.openxmlformats.org/officeDocument/2006/relationships/tags" Target="../tags/tag2927.xml"/><Relationship Id="rId19" Type="http://schemas.openxmlformats.org/officeDocument/2006/relationships/image" Target="../media/image181.png"/><Relationship Id="rId4" Type="http://schemas.openxmlformats.org/officeDocument/2006/relationships/tags" Target="../tags/tag2921.xml"/><Relationship Id="rId9" Type="http://schemas.openxmlformats.org/officeDocument/2006/relationships/tags" Target="../tags/tag2926.xml"/><Relationship Id="rId14" Type="http://schemas.openxmlformats.org/officeDocument/2006/relationships/image" Target="../media/image4.emf"/><Relationship Id="rId22" Type="http://schemas.openxmlformats.org/officeDocument/2006/relationships/image" Target="../media/image184.svg"/></Relationships>
</file>

<file path=ppt/slides/_rels/slide16.xml.rels><?xml version="1.0" encoding="UTF-8" standalone="yes"?>
<Relationships xmlns="http://schemas.openxmlformats.org/package/2006/relationships"><Relationship Id="rId13" Type="http://schemas.openxmlformats.org/officeDocument/2006/relationships/tags" Target="../tags/tag2940.xml"/><Relationship Id="rId18" Type="http://schemas.openxmlformats.org/officeDocument/2006/relationships/tags" Target="../tags/tag2945.xml"/><Relationship Id="rId26" Type="http://schemas.openxmlformats.org/officeDocument/2006/relationships/tags" Target="../tags/tag2953.xml"/><Relationship Id="rId3" Type="http://schemas.openxmlformats.org/officeDocument/2006/relationships/tags" Target="../tags/tag2930.xml"/><Relationship Id="rId21" Type="http://schemas.openxmlformats.org/officeDocument/2006/relationships/tags" Target="../tags/tag2948.xml"/><Relationship Id="rId34" Type="http://schemas.openxmlformats.org/officeDocument/2006/relationships/chart" Target="../charts/chart6.xml"/><Relationship Id="rId7" Type="http://schemas.openxmlformats.org/officeDocument/2006/relationships/tags" Target="../tags/tag2934.xml"/><Relationship Id="rId12" Type="http://schemas.openxmlformats.org/officeDocument/2006/relationships/tags" Target="../tags/tag2939.xml"/><Relationship Id="rId17" Type="http://schemas.openxmlformats.org/officeDocument/2006/relationships/tags" Target="../tags/tag2944.xml"/><Relationship Id="rId25" Type="http://schemas.openxmlformats.org/officeDocument/2006/relationships/tags" Target="../tags/tag2952.xml"/><Relationship Id="rId33" Type="http://schemas.openxmlformats.org/officeDocument/2006/relationships/chart" Target="../charts/chart5.xml"/><Relationship Id="rId2" Type="http://schemas.openxmlformats.org/officeDocument/2006/relationships/tags" Target="../tags/tag2929.xml"/><Relationship Id="rId16" Type="http://schemas.openxmlformats.org/officeDocument/2006/relationships/tags" Target="../tags/tag2943.xml"/><Relationship Id="rId20" Type="http://schemas.openxmlformats.org/officeDocument/2006/relationships/tags" Target="../tags/tag2947.xml"/><Relationship Id="rId29" Type="http://schemas.openxmlformats.org/officeDocument/2006/relationships/oleObject" Target="../embeddings/oleObject363.bin"/><Relationship Id="rId1" Type="http://schemas.openxmlformats.org/officeDocument/2006/relationships/tags" Target="../tags/tag2928.xml"/><Relationship Id="rId6" Type="http://schemas.openxmlformats.org/officeDocument/2006/relationships/tags" Target="../tags/tag2933.xml"/><Relationship Id="rId11" Type="http://schemas.openxmlformats.org/officeDocument/2006/relationships/tags" Target="../tags/tag2938.xml"/><Relationship Id="rId24" Type="http://schemas.openxmlformats.org/officeDocument/2006/relationships/tags" Target="../tags/tag2951.xml"/><Relationship Id="rId32" Type="http://schemas.openxmlformats.org/officeDocument/2006/relationships/chart" Target="../charts/chart4.xml"/><Relationship Id="rId5" Type="http://schemas.openxmlformats.org/officeDocument/2006/relationships/tags" Target="../tags/tag2932.xml"/><Relationship Id="rId15" Type="http://schemas.openxmlformats.org/officeDocument/2006/relationships/tags" Target="../tags/tag2942.xml"/><Relationship Id="rId23" Type="http://schemas.openxmlformats.org/officeDocument/2006/relationships/tags" Target="../tags/tag2950.xml"/><Relationship Id="rId28" Type="http://schemas.openxmlformats.org/officeDocument/2006/relationships/notesSlide" Target="../notesSlides/notesSlide15.xml"/><Relationship Id="rId10" Type="http://schemas.openxmlformats.org/officeDocument/2006/relationships/tags" Target="../tags/tag2937.xml"/><Relationship Id="rId19" Type="http://schemas.openxmlformats.org/officeDocument/2006/relationships/tags" Target="../tags/tag2946.xml"/><Relationship Id="rId31" Type="http://schemas.openxmlformats.org/officeDocument/2006/relationships/chart" Target="../charts/chart3.xml"/><Relationship Id="rId4" Type="http://schemas.openxmlformats.org/officeDocument/2006/relationships/tags" Target="../tags/tag2931.xml"/><Relationship Id="rId9" Type="http://schemas.openxmlformats.org/officeDocument/2006/relationships/tags" Target="../tags/tag2936.xml"/><Relationship Id="rId14" Type="http://schemas.openxmlformats.org/officeDocument/2006/relationships/tags" Target="../tags/tag2941.xml"/><Relationship Id="rId22" Type="http://schemas.openxmlformats.org/officeDocument/2006/relationships/tags" Target="../tags/tag2949.xml"/><Relationship Id="rId27" Type="http://schemas.openxmlformats.org/officeDocument/2006/relationships/slideLayout" Target="../slideLayouts/slideLayout336.xml"/><Relationship Id="rId30" Type="http://schemas.openxmlformats.org/officeDocument/2006/relationships/image" Target="../media/image4.emf"/><Relationship Id="rId8" Type="http://schemas.openxmlformats.org/officeDocument/2006/relationships/tags" Target="../tags/tag2935.xml"/></Relationships>
</file>

<file path=ppt/slides/_rels/slide17.xml.rels><?xml version="1.0" encoding="UTF-8" standalone="yes"?>
<Relationships xmlns="http://schemas.openxmlformats.org/package/2006/relationships"><Relationship Id="rId8" Type="http://schemas.openxmlformats.org/officeDocument/2006/relationships/tags" Target="../tags/tag2961.xml"/><Relationship Id="rId13" Type="http://schemas.openxmlformats.org/officeDocument/2006/relationships/notesSlide" Target="../notesSlides/notesSlide16.xml"/><Relationship Id="rId18" Type="http://schemas.openxmlformats.org/officeDocument/2006/relationships/image" Target="../media/image188.png"/><Relationship Id="rId26" Type="http://schemas.openxmlformats.org/officeDocument/2006/relationships/image" Target="../media/image196.png"/><Relationship Id="rId3" Type="http://schemas.openxmlformats.org/officeDocument/2006/relationships/tags" Target="../tags/tag2956.xml"/><Relationship Id="rId21" Type="http://schemas.openxmlformats.org/officeDocument/2006/relationships/image" Target="../media/image191.svg"/><Relationship Id="rId7" Type="http://schemas.openxmlformats.org/officeDocument/2006/relationships/tags" Target="../tags/tag2960.xml"/><Relationship Id="rId12" Type="http://schemas.openxmlformats.org/officeDocument/2006/relationships/slideLayout" Target="../slideLayouts/slideLayout84.xml"/><Relationship Id="rId17" Type="http://schemas.openxmlformats.org/officeDocument/2006/relationships/image" Target="../media/image187.svg"/><Relationship Id="rId25" Type="http://schemas.openxmlformats.org/officeDocument/2006/relationships/image" Target="../media/image195.png"/><Relationship Id="rId2" Type="http://schemas.openxmlformats.org/officeDocument/2006/relationships/tags" Target="../tags/tag2955.xml"/><Relationship Id="rId16" Type="http://schemas.openxmlformats.org/officeDocument/2006/relationships/image" Target="../media/image186.png"/><Relationship Id="rId20" Type="http://schemas.openxmlformats.org/officeDocument/2006/relationships/image" Target="../media/image190.png"/><Relationship Id="rId29" Type="http://schemas.openxmlformats.org/officeDocument/2006/relationships/image" Target="../media/image198.jpeg"/><Relationship Id="rId1" Type="http://schemas.openxmlformats.org/officeDocument/2006/relationships/tags" Target="../tags/tag2954.xml"/><Relationship Id="rId6" Type="http://schemas.openxmlformats.org/officeDocument/2006/relationships/tags" Target="../tags/tag2959.xml"/><Relationship Id="rId11" Type="http://schemas.openxmlformats.org/officeDocument/2006/relationships/tags" Target="../tags/tag2964.xml"/><Relationship Id="rId24" Type="http://schemas.openxmlformats.org/officeDocument/2006/relationships/image" Target="../media/image194.png"/><Relationship Id="rId5" Type="http://schemas.openxmlformats.org/officeDocument/2006/relationships/tags" Target="../tags/tag2958.xml"/><Relationship Id="rId15" Type="http://schemas.openxmlformats.org/officeDocument/2006/relationships/image" Target="../media/image185.emf"/><Relationship Id="rId23" Type="http://schemas.openxmlformats.org/officeDocument/2006/relationships/image" Target="../media/image193.svg"/><Relationship Id="rId28" Type="http://schemas.openxmlformats.org/officeDocument/2006/relationships/image" Target="../media/image197.jpeg"/><Relationship Id="rId10" Type="http://schemas.openxmlformats.org/officeDocument/2006/relationships/tags" Target="../tags/tag2963.xml"/><Relationship Id="rId19" Type="http://schemas.openxmlformats.org/officeDocument/2006/relationships/image" Target="../media/image189.svg"/><Relationship Id="rId4" Type="http://schemas.openxmlformats.org/officeDocument/2006/relationships/tags" Target="../tags/tag2957.xml"/><Relationship Id="rId9" Type="http://schemas.openxmlformats.org/officeDocument/2006/relationships/tags" Target="../tags/tag2962.xml"/><Relationship Id="rId14" Type="http://schemas.openxmlformats.org/officeDocument/2006/relationships/oleObject" Target="../embeddings/oleObject364.bin"/><Relationship Id="rId22" Type="http://schemas.openxmlformats.org/officeDocument/2006/relationships/image" Target="../media/image192.png"/><Relationship Id="rId27" Type="http://schemas.openxmlformats.org/officeDocument/2006/relationships/image" Target="../media/image9.png"/><Relationship Id="rId30" Type="http://schemas.openxmlformats.org/officeDocument/2006/relationships/image" Target="../media/image105.png"/></Relationships>
</file>

<file path=ppt/slides/_rels/slide18.xml.rels><?xml version="1.0" encoding="UTF-8" standalone="yes"?>
<Relationships xmlns="http://schemas.openxmlformats.org/package/2006/relationships"><Relationship Id="rId13" Type="http://schemas.openxmlformats.org/officeDocument/2006/relationships/tags" Target="../tags/tag2977.xml"/><Relationship Id="rId18" Type="http://schemas.openxmlformats.org/officeDocument/2006/relationships/tags" Target="../tags/tag2982.xml"/><Relationship Id="rId26" Type="http://schemas.openxmlformats.org/officeDocument/2006/relationships/tags" Target="../tags/tag2990.xml"/><Relationship Id="rId39" Type="http://schemas.openxmlformats.org/officeDocument/2006/relationships/tags" Target="../tags/tag3003.xml"/><Relationship Id="rId21" Type="http://schemas.openxmlformats.org/officeDocument/2006/relationships/tags" Target="../tags/tag2985.xml"/><Relationship Id="rId34" Type="http://schemas.openxmlformats.org/officeDocument/2006/relationships/tags" Target="../tags/tag2998.xml"/><Relationship Id="rId42" Type="http://schemas.openxmlformats.org/officeDocument/2006/relationships/oleObject" Target="../embeddings/oleObject365.bin"/><Relationship Id="rId7" Type="http://schemas.openxmlformats.org/officeDocument/2006/relationships/tags" Target="../tags/tag2971.xml"/><Relationship Id="rId2" Type="http://schemas.openxmlformats.org/officeDocument/2006/relationships/tags" Target="../tags/tag2966.xml"/><Relationship Id="rId16" Type="http://schemas.openxmlformats.org/officeDocument/2006/relationships/tags" Target="../tags/tag2980.xml"/><Relationship Id="rId20" Type="http://schemas.openxmlformats.org/officeDocument/2006/relationships/tags" Target="../tags/tag2984.xml"/><Relationship Id="rId29" Type="http://schemas.openxmlformats.org/officeDocument/2006/relationships/tags" Target="../tags/tag2993.xml"/><Relationship Id="rId41" Type="http://schemas.openxmlformats.org/officeDocument/2006/relationships/notesSlide" Target="../notesSlides/notesSlide17.xml"/><Relationship Id="rId1" Type="http://schemas.openxmlformats.org/officeDocument/2006/relationships/tags" Target="../tags/tag2965.xml"/><Relationship Id="rId6" Type="http://schemas.openxmlformats.org/officeDocument/2006/relationships/tags" Target="../tags/tag2970.xml"/><Relationship Id="rId11" Type="http://schemas.openxmlformats.org/officeDocument/2006/relationships/tags" Target="../tags/tag2975.xml"/><Relationship Id="rId24" Type="http://schemas.openxmlformats.org/officeDocument/2006/relationships/tags" Target="../tags/tag2988.xml"/><Relationship Id="rId32" Type="http://schemas.openxmlformats.org/officeDocument/2006/relationships/tags" Target="../tags/tag2996.xml"/><Relationship Id="rId37" Type="http://schemas.openxmlformats.org/officeDocument/2006/relationships/tags" Target="../tags/tag3001.xml"/><Relationship Id="rId40" Type="http://schemas.openxmlformats.org/officeDocument/2006/relationships/slideLayout" Target="../slideLayouts/slideLayout100.xml"/><Relationship Id="rId5" Type="http://schemas.openxmlformats.org/officeDocument/2006/relationships/tags" Target="../tags/tag2969.xml"/><Relationship Id="rId15" Type="http://schemas.openxmlformats.org/officeDocument/2006/relationships/tags" Target="../tags/tag2979.xml"/><Relationship Id="rId23" Type="http://schemas.openxmlformats.org/officeDocument/2006/relationships/tags" Target="../tags/tag2987.xml"/><Relationship Id="rId28" Type="http://schemas.openxmlformats.org/officeDocument/2006/relationships/tags" Target="../tags/tag2992.xml"/><Relationship Id="rId36" Type="http://schemas.openxmlformats.org/officeDocument/2006/relationships/tags" Target="../tags/tag3000.xml"/><Relationship Id="rId10" Type="http://schemas.openxmlformats.org/officeDocument/2006/relationships/tags" Target="../tags/tag2974.xml"/><Relationship Id="rId19" Type="http://schemas.openxmlformats.org/officeDocument/2006/relationships/tags" Target="../tags/tag2983.xml"/><Relationship Id="rId31" Type="http://schemas.openxmlformats.org/officeDocument/2006/relationships/tags" Target="../tags/tag2995.xml"/><Relationship Id="rId44" Type="http://schemas.openxmlformats.org/officeDocument/2006/relationships/chart" Target="../charts/chart7.xml"/><Relationship Id="rId4" Type="http://schemas.openxmlformats.org/officeDocument/2006/relationships/tags" Target="../tags/tag2968.xml"/><Relationship Id="rId9" Type="http://schemas.openxmlformats.org/officeDocument/2006/relationships/tags" Target="../tags/tag2973.xml"/><Relationship Id="rId14" Type="http://schemas.openxmlformats.org/officeDocument/2006/relationships/tags" Target="../tags/tag2978.xml"/><Relationship Id="rId22" Type="http://schemas.openxmlformats.org/officeDocument/2006/relationships/tags" Target="../tags/tag2986.xml"/><Relationship Id="rId27" Type="http://schemas.openxmlformats.org/officeDocument/2006/relationships/tags" Target="../tags/tag2991.xml"/><Relationship Id="rId30" Type="http://schemas.openxmlformats.org/officeDocument/2006/relationships/tags" Target="../tags/tag2994.xml"/><Relationship Id="rId35" Type="http://schemas.openxmlformats.org/officeDocument/2006/relationships/tags" Target="../tags/tag2999.xml"/><Relationship Id="rId43" Type="http://schemas.openxmlformats.org/officeDocument/2006/relationships/image" Target="../media/image199.emf"/><Relationship Id="rId8" Type="http://schemas.openxmlformats.org/officeDocument/2006/relationships/tags" Target="../tags/tag2972.xml"/><Relationship Id="rId3" Type="http://schemas.openxmlformats.org/officeDocument/2006/relationships/tags" Target="../tags/tag2967.xml"/><Relationship Id="rId12" Type="http://schemas.openxmlformats.org/officeDocument/2006/relationships/tags" Target="../tags/tag2976.xml"/><Relationship Id="rId17" Type="http://schemas.openxmlformats.org/officeDocument/2006/relationships/tags" Target="../tags/tag2981.xml"/><Relationship Id="rId25" Type="http://schemas.openxmlformats.org/officeDocument/2006/relationships/tags" Target="../tags/tag2989.xml"/><Relationship Id="rId33" Type="http://schemas.openxmlformats.org/officeDocument/2006/relationships/tags" Target="../tags/tag2997.xml"/><Relationship Id="rId38" Type="http://schemas.openxmlformats.org/officeDocument/2006/relationships/tags" Target="../tags/tag300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3006.xml"/><Relationship Id="rId7" Type="http://schemas.openxmlformats.org/officeDocument/2006/relationships/slideLayout" Target="../slideLayouts/slideLayout63.xml"/><Relationship Id="rId2" Type="http://schemas.openxmlformats.org/officeDocument/2006/relationships/tags" Target="../tags/tag3005.xml"/><Relationship Id="rId1" Type="http://schemas.openxmlformats.org/officeDocument/2006/relationships/tags" Target="../tags/tag3004.xml"/><Relationship Id="rId6" Type="http://schemas.openxmlformats.org/officeDocument/2006/relationships/tags" Target="../tags/tag3009.xml"/><Relationship Id="rId5" Type="http://schemas.openxmlformats.org/officeDocument/2006/relationships/tags" Target="../tags/tag3008.xml"/><Relationship Id="rId10" Type="http://schemas.openxmlformats.org/officeDocument/2006/relationships/image" Target="../media/image32.emf"/><Relationship Id="rId4" Type="http://schemas.openxmlformats.org/officeDocument/2006/relationships/tags" Target="../tags/tag3007.xml"/><Relationship Id="rId9" Type="http://schemas.openxmlformats.org/officeDocument/2006/relationships/oleObject" Target="../embeddings/oleObject366.bin"/></Relationships>
</file>

<file path=ppt/slides/_rels/slide2.xml.rels><?xml version="1.0" encoding="UTF-8" standalone="yes"?>
<Relationships xmlns="http://schemas.openxmlformats.org/package/2006/relationships"><Relationship Id="rId8" Type="http://schemas.openxmlformats.org/officeDocument/2006/relationships/tags" Target="../tags/tag2694.xml"/><Relationship Id="rId13" Type="http://schemas.openxmlformats.org/officeDocument/2006/relationships/slide" Target="slide7.xml"/><Relationship Id="rId3" Type="http://schemas.openxmlformats.org/officeDocument/2006/relationships/tags" Target="../tags/tag2689.xml"/><Relationship Id="rId7" Type="http://schemas.openxmlformats.org/officeDocument/2006/relationships/tags" Target="../tags/tag2693.xml"/><Relationship Id="rId12" Type="http://schemas.openxmlformats.org/officeDocument/2006/relationships/image" Target="../media/image32.emf"/><Relationship Id="rId2" Type="http://schemas.openxmlformats.org/officeDocument/2006/relationships/tags" Target="../tags/tag2688.xml"/><Relationship Id="rId1" Type="http://schemas.openxmlformats.org/officeDocument/2006/relationships/tags" Target="../tags/tag2687.xml"/><Relationship Id="rId6" Type="http://schemas.openxmlformats.org/officeDocument/2006/relationships/tags" Target="../tags/tag2692.xml"/><Relationship Id="rId11" Type="http://schemas.openxmlformats.org/officeDocument/2006/relationships/oleObject" Target="../embeddings/oleObject350.bin"/><Relationship Id="rId5" Type="http://schemas.openxmlformats.org/officeDocument/2006/relationships/tags" Target="../tags/tag2691.xml"/><Relationship Id="rId10" Type="http://schemas.openxmlformats.org/officeDocument/2006/relationships/notesSlide" Target="../notesSlides/notesSlide2.xml"/><Relationship Id="rId4" Type="http://schemas.openxmlformats.org/officeDocument/2006/relationships/tags" Target="../tags/tag2690.xml"/><Relationship Id="rId9" Type="http://schemas.openxmlformats.org/officeDocument/2006/relationships/slideLayout" Target="../slideLayouts/slideLayout63.xml"/><Relationship Id="rId14" Type="http://schemas.openxmlformats.org/officeDocument/2006/relationships/slide" Target="slide19.xml"/></Relationships>
</file>

<file path=ppt/slides/_rels/slide20.xml.rels><?xml version="1.0" encoding="UTF-8" standalone="yes"?>
<Relationships xmlns="http://schemas.openxmlformats.org/package/2006/relationships"><Relationship Id="rId8" Type="http://schemas.openxmlformats.org/officeDocument/2006/relationships/tags" Target="../tags/tag3017.xml"/><Relationship Id="rId13" Type="http://schemas.openxmlformats.org/officeDocument/2006/relationships/hyperlink" Target="https://www.ldescouncil.com/members" TargetMode="External"/><Relationship Id="rId18" Type="http://schemas.openxmlformats.org/officeDocument/2006/relationships/image" Target="../media/image203.svg"/><Relationship Id="rId3" Type="http://schemas.openxmlformats.org/officeDocument/2006/relationships/tags" Target="../tags/tag3012.xml"/><Relationship Id="rId21" Type="http://schemas.openxmlformats.org/officeDocument/2006/relationships/image" Target="../media/image205.png"/><Relationship Id="rId7" Type="http://schemas.openxmlformats.org/officeDocument/2006/relationships/tags" Target="../tags/tag3016.xml"/><Relationship Id="rId12" Type="http://schemas.openxmlformats.org/officeDocument/2006/relationships/image" Target="../media/image4.emf"/><Relationship Id="rId17" Type="http://schemas.openxmlformats.org/officeDocument/2006/relationships/image" Target="../media/image202.png"/><Relationship Id="rId2" Type="http://schemas.openxmlformats.org/officeDocument/2006/relationships/tags" Target="../tags/tag3011.xml"/><Relationship Id="rId16" Type="http://schemas.openxmlformats.org/officeDocument/2006/relationships/image" Target="../media/image201.png"/><Relationship Id="rId20" Type="http://schemas.openxmlformats.org/officeDocument/2006/relationships/image" Target="../media/image204.png"/><Relationship Id="rId1" Type="http://schemas.openxmlformats.org/officeDocument/2006/relationships/tags" Target="../tags/tag3010.xml"/><Relationship Id="rId6" Type="http://schemas.openxmlformats.org/officeDocument/2006/relationships/tags" Target="../tags/tag3015.xml"/><Relationship Id="rId11" Type="http://schemas.openxmlformats.org/officeDocument/2006/relationships/oleObject" Target="../embeddings/oleObject367.bin"/><Relationship Id="rId5" Type="http://schemas.openxmlformats.org/officeDocument/2006/relationships/tags" Target="../tags/tag3014.xml"/><Relationship Id="rId15" Type="http://schemas.openxmlformats.org/officeDocument/2006/relationships/image" Target="../media/image200.png"/><Relationship Id="rId10" Type="http://schemas.openxmlformats.org/officeDocument/2006/relationships/notesSlide" Target="../notesSlides/notesSlide19.xml"/><Relationship Id="rId19" Type="http://schemas.openxmlformats.org/officeDocument/2006/relationships/hyperlink" Target="http://www.ldescouncil.com/" TargetMode="External"/><Relationship Id="rId4" Type="http://schemas.openxmlformats.org/officeDocument/2006/relationships/tags" Target="../tags/tag3013.xml"/><Relationship Id="rId9" Type="http://schemas.openxmlformats.org/officeDocument/2006/relationships/slideLayout" Target="../slideLayouts/slideLayout84.xml"/><Relationship Id="rId14" Type="http://schemas.openxmlformats.org/officeDocument/2006/relationships/hyperlink" Target="mailto:info@ldescouncil.com" TargetMode="External"/><Relationship Id="rId22" Type="http://schemas.openxmlformats.org/officeDocument/2006/relationships/image" Target="../media/image206.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2697.xml"/><Relationship Id="rId7" Type="http://schemas.openxmlformats.org/officeDocument/2006/relationships/image" Target="../media/image4.emf"/><Relationship Id="rId2" Type="http://schemas.openxmlformats.org/officeDocument/2006/relationships/tags" Target="../tags/tag2696.xml"/><Relationship Id="rId1" Type="http://schemas.openxmlformats.org/officeDocument/2006/relationships/tags" Target="../tags/tag2695.xml"/><Relationship Id="rId6" Type="http://schemas.openxmlformats.org/officeDocument/2006/relationships/oleObject" Target="../embeddings/oleObject351.bin"/><Relationship Id="rId5" Type="http://schemas.openxmlformats.org/officeDocument/2006/relationships/notesSlide" Target="../notesSlides/notesSlide3.xml"/><Relationship Id="rId4" Type="http://schemas.openxmlformats.org/officeDocument/2006/relationships/slideLayout" Target="../slideLayouts/slideLayout75.xml"/><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26" Type="http://schemas.openxmlformats.org/officeDocument/2006/relationships/image" Target="../media/image40.png"/><Relationship Id="rId21" Type="http://schemas.openxmlformats.org/officeDocument/2006/relationships/image" Target="../media/image35.svg"/><Relationship Id="rId42" Type="http://schemas.openxmlformats.org/officeDocument/2006/relationships/image" Target="../media/image55.png"/><Relationship Id="rId47" Type="http://schemas.openxmlformats.org/officeDocument/2006/relationships/image" Target="../media/image60.jpeg"/><Relationship Id="rId63" Type="http://schemas.openxmlformats.org/officeDocument/2006/relationships/image" Target="../media/image76.png"/><Relationship Id="rId68" Type="http://schemas.openxmlformats.org/officeDocument/2006/relationships/image" Target="../media/image81.png"/><Relationship Id="rId84" Type="http://schemas.openxmlformats.org/officeDocument/2006/relationships/image" Target="../media/image97.jpeg"/><Relationship Id="rId89" Type="http://schemas.openxmlformats.org/officeDocument/2006/relationships/image" Target="../media/image102.png"/><Relationship Id="rId16" Type="http://schemas.openxmlformats.org/officeDocument/2006/relationships/tags" Target="../tags/tag2713.xml"/><Relationship Id="rId11" Type="http://schemas.openxmlformats.org/officeDocument/2006/relationships/tags" Target="../tags/tag2708.xml"/><Relationship Id="rId32" Type="http://schemas.openxmlformats.org/officeDocument/2006/relationships/image" Target="../media/image46.png"/><Relationship Id="rId37" Type="http://schemas.openxmlformats.org/officeDocument/2006/relationships/image" Target="../media/image50.png"/><Relationship Id="rId53" Type="http://schemas.openxmlformats.org/officeDocument/2006/relationships/image" Target="../media/image66.jpeg"/><Relationship Id="rId58" Type="http://schemas.openxmlformats.org/officeDocument/2006/relationships/image" Target="../media/image71.png"/><Relationship Id="rId74" Type="http://schemas.openxmlformats.org/officeDocument/2006/relationships/image" Target="../media/image87.png"/><Relationship Id="rId79" Type="http://schemas.openxmlformats.org/officeDocument/2006/relationships/image" Target="../media/image92.jpeg"/><Relationship Id="rId5" Type="http://schemas.openxmlformats.org/officeDocument/2006/relationships/tags" Target="../tags/tag2702.xml"/><Relationship Id="rId90" Type="http://schemas.openxmlformats.org/officeDocument/2006/relationships/image" Target="../media/image103.png"/><Relationship Id="rId22" Type="http://schemas.openxmlformats.org/officeDocument/2006/relationships/image" Target="../media/image36.png"/><Relationship Id="rId27" Type="http://schemas.openxmlformats.org/officeDocument/2006/relationships/image" Target="../media/image41.svg"/><Relationship Id="rId43" Type="http://schemas.openxmlformats.org/officeDocument/2006/relationships/image" Target="../media/image56.png"/><Relationship Id="rId48" Type="http://schemas.openxmlformats.org/officeDocument/2006/relationships/image" Target="../media/image61.png"/><Relationship Id="rId64" Type="http://schemas.openxmlformats.org/officeDocument/2006/relationships/image" Target="../media/image77.png"/><Relationship Id="rId69" Type="http://schemas.openxmlformats.org/officeDocument/2006/relationships/image" Target="../media/image82.jpeg"/><Relationship Id="rId8" Type="http://schemas.openxmlformats.org/officeDocument/2006/relationships/tags" Target="../tags/tag2705.xml"/><Relationship Id="rId51" Type="http://schemas.openxmlformats.org/officeDocument/2006/relationships/image" Target="../media/image64.png"/><Relationship Id="rId72" Type="http://schemas.openxmlformats.org/officeDocument/2006/relationships/image" Target="../media/image85.jpeg"/><Relationship Id="rId80" Type="http://schemas.openxmlformats.org/officeDocument/2006/relationships/image" Target="../media/image93.png"/><Relationship Id="rId85" Type="http://schemas.openxmlformats.org/officeDocument/2006/relationships/image" Target="../media/image98.png"/><Relationship Id="rId93" Type="http://schemas.openxmlformats.org/officeDocument/2006/relationships/image" Target="../media/image106.png"/><Relationship Id="rId3" Type="http://schemas.openxmlformats.org/officeDocument/2006/relationships/tags" Target="../tags/tag2700.xml"/><Relationship Id="rId12" Type="http://schemas.openxmlformats.org/officeDocument/2006/relationships/tags" Target="../tags/tag2709.xml"/><Relationship Id="rId17" Type="http://schemas.openxmlformats.org/officeDocument/2006/relationships/slideLayout" Target="../slideLayouts/slideLayout71.xml"/><Relationship Id="rId25" Type="http://schemas.openxmlformats.org/officeDocument/2006/relationships/image" Target="../media/image39.svg"/><Relationship Id="rId33" Type="http://schemas.microsoft.com/office/2007/relationships/hdphoto" Target="../media/hdphoto1.wdp"/><Relationship Id="rId38" Type="http://schemas.openxmlformats.org/officeDocument/2006/relationships/image" Target="../media/image51.png"/><Relationship Id="rId46" Type="http://schemas.openxmlformats.org/officeDocument/2006/relationships/image" Target="../media/image59.jpeg"/><Relationship Id="rId59" Type="http://schemas.openxmlformats.org/officeDocument/2006/relationships/image" Target="../media/image72.png"/><Relationship Id="rId67" Type="http://schemas.openxmlformats.org/officeDocument/2006/relationships/image" Target="../media/image80.png"/><Relationship Id="rId20" Type="http://schemas.openxmlformats.org/officeDocument/2006/relationships/image" Target="../media/image34.png"/><Relationship Id="rId41" Type="http://schemas.openxmlformats.org/officeDocument/2006/relationships/image" Target="../media/image54.png"/><Relationship Id="rId54" Type="http://schemas.openxmlformats.org/officeDocument/2006/relationships/image" Target="../media/image67.png"/><Relationship Id="rId62" Type="http://schemas.openxmlformats.org/officeDocument/2006/relationships/image" Target="../media/image75.png"/><Relationship Id="rId70" Type="http://schemas.openxmlformats.org/officeDocument/2006/relationships/image" Target="../media/image83.jpeg"/><Relationship Id="rId75" Type="http://schemas.openxmlformats.org/officeDocument/2006/relationships/image" Target="../media/image88.png"/><Relationship Id="rId83" Type="http://schemas.openxmlformats.org/officeDocument/2006/relationships/image" Target="../media/image96.png"/><Relationship Id="rId88" Type="http://schemas.openxmlformats.org/officeDocument/2006/relationships/image" Target="../media/image101.png"/><Relationship Id="rId91" Type="http://schemas.openxmlformats.org/officeDocument/2006/relationships/image" Target="../media/image104.png"/><Relationship Id="rId1" Type="http://schemas.openxmlformats.org/officeDocument/2006/relationships/tags" Target="../tags/tag2698.xml"/><Relationship Id="rId6" Type="http://schemas.openxmlformats.org/officeDocument/2006/relationships/tags" Target="../tags/tag2703.xml"/><Relationship Id="rId15" Type="http://schemas.openxmlformats.org/officeDocument/2006/relationships/tags" Target="../tags/tag2712.xml"/><Relationship Id="rId23" Type="http://schemas.openxmlformats.org/officeDocument/2006/relationships/image" Target="../media/image37.svg"/><Relationship Id="rId28" Type="http://schemas.openxmlformats.org/officeDocument/2006/relationships/image" Target="../media/image42.png"/><Relationship Id="rId36" Type="http://schemas.openxmlformats.org/officeDocument/2006/relationships/image" Target="../media/image49.jpeg"/><Relationship Id="rId49" Type="http://schemas.openxmlformats.org/officeDocument/2006/relationships/image" Target="../media/image62.png"/><Relationship Id="rId57" Type="http://schemas.openxmlformats.org/officeDocument/2006/relationships/image" Target="../media/image70.png"/><Relationship Id="rId10" Type="http://schemas.openxmlformats.org/officeDocument/2006/relationships/tags" Target="../tags/tag2707.xml"/><Relationship Id="rId31" Type="http://schemas.openxmlformats.org/officeDocument/2006/relationships/image" Target="../media/image45.svg"/><Relationship Id="rId44" Type="http://schemas.openxmlformats.org/officeDocument/2006/relationships/image" Target="../media/image57.jpeg"/><Relationship Id="rId52" Type="http://schemas.openxmlformats.org/officeDocument/2006/relationships/image" Target="../media/image65.jpeg"/><Relationship Id="rId60" Type="http://schemas.openxmlformats.org/officeDocument/2006/relationships/image" Target="../media/image73.jpeg"/><Relationship Id="rId65" Type="http://schemas.openxmlformats.org/officeDocument/2006/relationships/image" Target="../media/image78.png"/><Relationship Id="rId73" Type="http://schemas.openxmlformats.org/officeDocument/2006/relationships/image" Target="../media/image86.png"/><Relationship Id="rId78" Type="http://schemas.openxmlformats.org/officeDocument/2006/relationships/image" Target="../media/image91.png"/><Relationship Id="rId81" Type="http://schemas.openxmlformats.org/officeDocument/2006/relationships/image" Target="../media/image94.png"/><Relationship Id="rId86" Type="http://schemas.openxmlformats.org/officeDocument/2006/relationships/image" Target="../media/image99.png"/><Relationship Id="rId94" Type="http://schemas.openxmlformats.org/officeDocument/2006/relationships/image" Target="../media/image107.png"/><Relationship Id="rId4" Type="http://schemas.openxmlformats.org/officeDocument/2006/relationships/tags" Target="../tags/tag2701.xml"/><Relationship Id="rId9" Type="http://schemas.openxmlformats.org/officeDocument/2006/relationships/tags" Target="../tags/tag2706.xml"/><Relationship Id="rId13" Type="http://schemas.openxmlformats.org/officeDocument/2006/relationships/tags" Target="../tags/tag2710.xml"/><Relationship Id="rId18" Type="http://schemas.openxmlformats.org/officeDocument/2006/relationships/oleObject" Target="../embeddings/oleObject352.bin"/><Relationship Id="rId39" Type="http://schemas.openxmlformats.org/officeDocument/2006/relationships/image" Target="../media/image52.png"/><Relationship Id="rId34" Type="http://schemas.openxmlformats.org/officeDocument/2006/relationships/image" Target="../media/image47.png"/><Relationship Id="rId50" Type="http://schemas.openxmlformats.org/officeDocument/2006/relationships/image" Target="../media/image63.png"/><Relationship Id="rId55" Type="http://schemas.openxmlformats.org/officeDocument/2006/relationships/image" Target="../media/image68.png"/><Relationship Id="rId76" Type="http://schemas.openxmlformats.org/officeDocument/2006/relationships/image" Target="../media/image89.jpeg"/><Relationship Id="rId7" Type="http://schemas.openxmlformats.org/officeDocument/2006/relationships/tags" Target="../tags/tag2704.xml"/><Relationship Id="rId71" Type="http://schemas.openxmlformats.org/officeDocument/2006/relationships/image" Target="../media/image84.png"/><Relationship Id="rId92" Type="http://schemas.openxmlformats.org/officeDocument/2006/relationships/image" Target="../media/image105.png"/><Relationship Id="rId2" Type="http://schemas.openxmlformats.org/officeDocument/2006/relationships/tags" Target="../tags/tag2699.xml"/><Relationship Id="rId29" Type="http://schemas.openxmlformats.org/officeDocument/2006/relationships/image" Target="../media/image43.svg"/><Relationship Id="rId24" Type="http://schemas.openxmlformats.org/officeDocument/2006/relationships/image" Target="../media/image38.png"/><Relationship Id="rId40" Type="http://schemas.openxmlformats.org/officeDocument/2006/relationships/image" Target="../media/image53.jpeg"/><Relationship Id="rId45" Type="http://schemas.openxmlformats.org/officeDocument/2006/relationships/image" Target="../media/image58.png"/><Relationship Id="rId66" Type="http://schemas.openxmlformats.org/officeDocument/2006/relationships/image" Target="../media/image79.png"/><Relationship Id="rId87" Type="http://schemas.openxmlformats.org/officeDocument/2006/relationships/image" Target="../media/image100.png"/><Relationship Id="rId61" Type="http://schemas.openxmlformats.org/officeDocument/2006/relationships/image" Target="../media/image74.png"/><Relationship Id="rId82" Type="http://schemas.openxmlformats.org/officeDocument/2006/relationships/image" Target="../media/image95.png"/><Relationship Id="rId19" Type="http://schemas.openxmlformats.org/officeDocument/2006/relationships/image" Target="../media/image4.emf"/><Relationship Id="rId14" Type="http://schemas.openxmlformats.org/officeDocument/2006/relationships/tags" Target="../tags/tag2711.xml"/><Relationship Id="rId30" Type="http://schemas.openxmlformats.org/officeDocument/2006/relationships/image" Target="../media/image44.png"/><Relationship Id="rId35" Type="http://schemas.openxmlformats.org/officeDocument/2006/relationships/image" Target="../media/image48.png"/><Relationship Id="rId56" Type="http://schemas.openxmlformats.org/officeDocument/2006/relationships/image" Target="../media/image69.png"/><Relationship Id="rId77"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www.ldescouncil.com/assets/2205_ldes-report_247-ppas.pdf" TargetMode="External"/><Relationship Id="rId2" Type="http://schemas.openxmlformats.org/officeDocument/2006/relationships/slideLayout" Target="../slideLayouts/slideLayout81.xml"/><Relationship Id="rId1" Type="http://schemas.openxmlformats.org/officeDocument/2006/relationships/tags" Target="../tags/tag271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8" Type="http://schemas.openxmlformats.org/officeDocument/2006/relationships/tags" Target="../tags/tag2722.xml"/><Relationship Id="rId13" Type="http://schemas.openxmlformats.org/officeDocument/2006/relationships/image" Target="../media/image4.emf"/><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tags" Target="../tags/tag2717.xml"/><Relationship Id="rId21" Type="http://schemas.openxmlformats.org/officeDocument/2006/relationships/image" Target="../media/image118.svg"/><Relationship Id="rId7" Type="http://schemas.openxmlformats.org/officeDocument/2006/relationships/tags" Target="../tags/tag2721.xml"/><Relationship Id="rId12" Type="http://schemas.openxmlformats.org/officeDocument/2006/relationships/oleObject" Target="../embeddings/oleObject353.bin"/><Relationship Id="rId17" Type="http://schemas.openxmlformats.org/officeDocument/2006/relationships/image" Target="../media/image114.svg"/><Relationship Id="rId25" Type="http://schemas.openxmlformats.org/officeDocument/2006/relationships/image" Target="../media/image122.svg"/><Relationship Id="rId2" Type="http://schemas.openxmlformats.org/officeDocument/2006/relationships/tags" Target="../tags/tag2716.xml"/><Relationship Id="rId16" Type="http://schemas.openxmlformats.org/officeDocument/2006/relationships/image" Target="../media/image113.png"/><Relationship Id="rId20" Type="http://schemas.openxmlformats.org/officeDocument/2006/relationships/image" Target="../media/image117.png"/><Relationship Id="rId29" Type="http://schemas.openxmlformats.org/officeDocument/2006/relationships/image" Target="../media/image126.svg"/><Relationship Id="rId1" Type="http://schemas.openxmlformats.org/officeDocument/2006/relationships/tags" Target="../tags/tag2715.xml"/><Relationship Id="rId6" Type="http://schemas.openxmlformats.org/officeDocument/2006/relationships/tags" Target="../tags/tag2720.xml"/><Relationship Id="rId11" Type="http://schemas.openxmlformats.org/officeDocument/2006/relationships/notesSlide" Target="../notesSlides/notesSlide5.xml"/><Relationship Id="rId24" Type="http://schemas.openxmlformats.org/officeDocument/2006/relationships/image" Target="../media/image121.png"/><Relationship Id="rId5" Type="http://schemas.openxmlformats.org/officeDocument/2006/relationships/tags" Target="../tags/tag2719.xml"/><Relationship Id="rId15" Type="http://schemas.openxmlformats.org/officeDocument/2006/relationships/image" Target="../media/image112.svg"/><Relationship Id="rId23" Type="http://schemas.openxmlformats.org/officeDocument/2006/relationships/image" Target="../media/image120.svg"/><Relationship Id="rId28" Type="http://schemas.openxmlformats.org/officeDocument/2006/relationships/image" Target="../media/image125.png"/><Relationship Id="rId10" Type="http://schemas.openxmlformats.org/officeDocument/2006/relationships/slideLayout" Target="../slideLayouts/slideLayout96.xml"/><Relationship Id="rId19" Type="http://schemas.openxmlformats.org/officeDocument/2006/relationships/image" Target="../media/image116.svg"/><Relationship Id="rId4" Type="http://schemas.openxmlformats.org/officeDocument/2006/relationships/tags" Target="../tags/tag2718.xml"/><Relationship Id="rId9" Type="http://schemas.openxmlformats.org/officeDocument/2006/relationships/tags" Target="../tags/tag2723.xml"/><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4.svg"/></Relationships>
</file>

<file path=ppt/slides/_rels/slide7.xml.rels><?xml version="1.0" encoding="UTF-8" standalone="yes"?>
<Relationships xmlns="http://schemas.openxmlformats.org/package/2006/relationships"><Relationship Id="rId8" Type="http://schemas.openxmlformats.org/officeDocument/2006/relationships/tags" Target="../tags/tag2731.xml"/><Relationship Id="rId13" Type="http://schemas.openxmlformats.org/officeDocument/2006/relationships/slide" Target="slide2.xml"/><Relationship Id="rId3" Type="http://schemas.openxmlformats.org/officeDocument/2006/relationships/tags" Target="../tags/tag2726.xml"/><Relationship Id="rId7" Type="http://schemas.openxmlformats.org/officeDocument/2006/relationships/tags" Target="../tags/tag2730.xml"/><Relationship Id="rId12" Type="http://schemas.openxmlformats.org/officeDocument/2006/relationships/image" Target="../media/image32.emf"/><Relationship Id="rId2" Type="http://schemas.openxmlformats.org/officeDocument/2006/relationships/tags" Target="../tags/tag2725.xml"/><Relationship Id="rId1" Type="http://schemas.openxmlformats.org/officeDocument/2006/relationships/tags" Target="../tags/tag2724.xml"/><Relationship Id="rId6" Type="http://schemas.openxmlformats.org/officeDocument/2006/relationships/tags" Target="../tags/tag2729.xml"/><Relationship Id="rId11" Type="http://schemas.openxmlformats.org/officeDocument/2006/relationships/oleObject" Target="../embeddings/oleObject354.bin"/><Relationship Id="rId5" Type="http://schemas.openxmlformats.org/officeDocument/2006/relationships/tags" Target="../tags/tag2728.xml"/><Relationship Id="rId10" Type="http://schemas.openxmlformats.org/officeDocument/2006/relationships/notesSlide" Target="../notesSlides/notesSlide6.xml"/><Relationship Id="rId4" Type="http://schemas.openxmlformats.org/officeDocument/2006/relationships/tags" Target="../tags/tag2727.xml"/><Relationship Id="rId9" Type="http://schemas.openxmlformats.org/officeDocument/2006/relationships/slideLayout" Target="../slideLayouts/slideLayout63.xml"/><Relationship Id="rId14" Type="http://schemas.openxmlformats.org/officeDocument/2006/relationships/slide" Target="slide19.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28.png"/><Relationship Id="rId18" Type="http://schemas.openxmlformats.org/officeDocument/2006/relationships/image" Target="../media/image133.svg"/><Relationship Id="rId3" Type="http://schemas.openxmlformats.org/officeDocument/2006/relationships/tags" Target="../tags/tag2734.xml"/><Relationship Id="rId21" Type="http://schemas.openxmlformats.org/officeDocument/2006/relationships/image" Target="../media/image136.png"/><Relationship Id="rId7" Type="http://schemas.openxmlformats.org/officeDocument/2006/relationships/tags" Target="../tags/tag2738.xml"/><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tags" Target="../tags/tag2733.xml"/><Relationship Id="rId16" Type="http://schemas.openxmlformats.org/officeDocument/2006/relationships/image" Target="../media/image131.svg"/><Relationship Id="rId20" Type="http://schemas.openxmlformats.org/officeDocument/2006/relationships/image" Target="../media/image135.svg"/><Relationship Id="rId1" Type="http://schemas.openxmlformats.org/officeDocument/2006/relationships/tags" Target="../tags/tag2732.xml"/><Relationship Id="rId6" Type="http://schemas.openxmlformats.org/officeDocument/2006/relationships/tags" Target="../tags/tag2737.xml"/><Relationship Id="rId11" Type="http://schemas.openxmlformats.org/officeDocument/2006/relationships/image" Target="../media/image4.emf"/><Relationship Id="rId5" Type="http://schemas.openxmlformats.org/officeDocument/2006/relationships/tags" Target="../tags/tag2736.xml"/><Relationship Id="rId15" Type="http://schemas.openxmlformats.org/officeDocument/2006/relationships/image" Target="../media/image130.png"/><Relationship Id="rId10" Type="http://schemas.openxmlformats.org/officeDocument/2006/relationships/oleObject" Target="../embeddings/oleObject355.bin"/><Relationship Id="rId19" Type="http://schemas.openxmlformats.org/officeDocument/2006/relationships/image" Target="../media/image134.png"/><Relationship Id="rId4" Type="http://schemas.openxmlformats.org/officeDocument/2006/relationships/tags" Target="../tags/tag2735.xml"/><Relationship Id="rId9" Type="http://schemas.openxmlformats.org/officeDocument/2006/relationships/notesSlide" Target="../notesSlides/notesSlide7.xml"/><Relationship Id="rId14" Type="http://schemas.openxmlformats.org/officeDocument/2006/relationships/image" Target="../media/image129.png"/><Relationship Id="rId22" Type="http://schemas.openxmlformats.org/officeDocument/2006/relationships/image" Target="../media/image137.svg"/></Relationships>
</file>

<file path=ppt/slides/_rels/slide9.xml.rels><?xml version="1.0" encoding="UTF-8" standalone="yes"?>
<Relationships xmlns="http://schemas.openxmlformats.org/package/2006/relationships"><Relationship Id="rId26" Type="http://schemas.openxmlformats.org/officeDocument/2006/relationships/tags" Target="../tags/tag2764.xml"/><Relationship Id="rId21" Type="http://schemas.openxmlformats.org/officeDocument/2006/relationships/tags" Target="../tags/tag2759.xml"/><Relationship Id="rId42" Type="http://schemas.openxmlformats.org/officeDocument/2006/relationships/tags" Target="../tags/tag2780.xml"/><Relationship Id="rId47" Type="http://schemas.openxmlformats.org/officeDocument/2006/relationships/tags" Target="../tags/tag2785.xml"/><Relationship Id="rId63" Type="http://schemas.openxmlformats.org/officeDocument/2006/relationships/tags" Target="../tags/tag2801.xml"/><Relationship Id="rId68" Type="http://schemas.openxmlformats.org/officeDocument/2006/relationships/tags" Target="../tags/tag2806.xml"/><Relationship Id="rId2" Type="http://schemas.openxmlformats.org/officeDocument/2006/relationships/tags" Target="../tags/tag2740.xml"/><Relationship Id="rId16" Type="http://schemas.openxmlformats.org/officeDocument/2006/relationships/tags" Target="../tags/tag2754.xml"/><Relationship Id="rId29" Type="http://schemas.openxmlformats.org/officeDocument/2006/relationships/tags" Target="../tags/tag2767.xml"/><Relationship Id="rId11" Type="http://schemas.openxmlformats.org/officeDocument/2006/relationships/tags" Target="../tags/tag2749.xml"/><Relationship Id="rId24" Type="http://schemas.openxmlformats.org/officeDocument/2006/relationships/tags" Target="../tags/tag2762.xml"/><Relationship Id="rId32" Type="http://schemas.openxmlformats.org/officeDocument/2006/relationships/tags" Target="../tags/tag2770.xml"/><Relationship Id="rId37" Type="http://schemas.openxmlformats.org/officeDocument/2006/relationships/tags" Target="../tags/tag2775.xml"/><Relationship Id="rId40" Type="http://schemas.openxmlformats.org/officeDocument/2006/relationships/tags" Target="../tags/tag2778.xml"/><Relationship Id="rId45" Type="http://schemas.openxmlformats.org/officeDocument/2006/relationships/tags" Target="../tags/tag2783.xml"/><Relationship Id="rId53" Type="http://schemas.openxmlformats.org/officeDocument/2006/relationships/tags" Target="../tags/tag2791.xml"/><Relationship Id="rId58" Type="http://schemas.openxmlformats.org/officeDocument/2006/relationships/tags" Target="../tags/tag2796.xml"/><Relationship Id="rId66" Type="http://schemas.openxmlformats.org/officeDocument/2006/relationships/tags" Target="../tags/tag2804.xml"/><Relationship Id="rId74" Type="http://schemas.openxmlformats.org/officeDocument/2006/relationships/image" Target="../media/image44.png"/><Relationship Id="rId5" Type="http://schemas.openxmlformats.org/officeDocument/2006/relationships/tags" Target="../tags/tag2743.xml"/><Relationship Id="rId61" Type="http://schemas.openxmlformats.org/officeDocument/2006/relationships/tags" Target="../tags/tag2799.xml"/><Relationship Id="rId19" Type="http://schemas.openxmlformats.org/officeDocument/2006/relationships/tags" Target="../tags/tag2757.xml"/><Relationship Id="rId14" Type="http://schemas.openxmlformats.org/officeDocument/2006/relationships/tags" Target="../tags/tag2752.xml"/><Relationship Id="rId22" Type="http://schemas.openxmlformats.org/officeDocument/2006/relationships/tags" Target="../tags/tag2760.xml"/><Relationship Id="rId27" Type="http://schemas.openxmlformats.org/officeDocument/2006/relationships/tags" Target="../tags/tag2765.xml"/><Relationship Id="rId30" Type="http://schemas.openxmlformats.org/officeDocument/2006/relationships/tags" Target="../tags/tag2768.xml"/><Relationship Id="rId35" Type="http://schemas.openxmlformats.org/officeDocument/2006/relationships/tags" Target="../tags/tag2773.xml"/><Relationship Id="rId43" Type="http://schemas.openxmlformats.org/officeDocument/2006/relationships/tags" Target="../tags/tag2781.xml"/><Relationship Id="rId48" Type="http://schemas.openxmlformats.org/officeDocument/2006/relationships/tags" Target="../tags/tag2786.xml"/><Relationship Id="rId56" Type="http://schemas.openxmlformats.org/officeDocument/2006/relationships/tags" Target="../tags/tag2794.xml"/><Relationship Id="rId64" Type="http://schemas.openxmlformats.org/officeDocument/2006/relationships/tags" Target="../tags/tag2802.xml"/><Relationship Id="rId69" Type="http://schemas.openxmlformats.org/officeDocument/2006/relationships/slideLayout" Target="../slideLayouts/slideLayout84.xml"/><Relationship Id="rId8" Type="http://schemas.openxmlformats.org/officeDocument/2006/relationships/tags" Target="../tags/tag2746.xml"/><Relationship Id="rId51" Type="http://schemas.openxmlformats.org/officeDocument/2006/relationships/tags" Target="../tags/tag2789.xml"/><Relationship Id="rId72" Type="http://schemas.openxmlformats.org/officeDocument/2006/relationships/image" Target="../media/image4.emf"/><Relationship Id="rId3" Type="http://schemas.openxmlformats.org/officeDocument/2006/relationships/tags" Target="../tags/tag2741.xml"/><Relationship Id="rId12" Type="http://schemas.openxmlformats.org/officeDocument/2006/relationships/tags" Target="../tags/tag2750.xml"/><Relationship Id="rId17" Type="http://schemas.openxmlformats.org/officeDocument/2006/relationships/tags" Target="../tags/tag2755.xml"/><Relationship Id="rId25" Type="http://schemas.openxmlformats.org/officeDocument/2006/relationships/tags" Target="../tags/tag2763.xml"/><Relationship Id="rId33" Type="http://schemas.openxmlformats.org/officeDocument/2006/relationships/tags" Target="../tags/tag2771.xml"/><Relationship Id="rId38" Type="http://schemas.openxmlformats.org/officeDocument/2006/relationships/tags" Target="../tags/tag2776.xml"/><Relationship Id="rId46" Type="http://schemas.openxmlformats.org/officeDocument/2006/relationships/tags" Target="../tags/tag2784.xml"/><Relationship Id="rId59" Type="http://schemas.openxmlformats.org/officeDocument/2006/relationships/tags" Target="../tags/tag2797.xml"/><Relationship Id="rId67" Type="http://schemas.openxmlformats.org/officeDocument/2006/relationships/tags" Target="../tags/tag2805.xml"/><Relationship Id="rId20" Type="http://schemas.openxmlformats.org/officeDocument/2006/relationships/tags" Target="../tags/tag2758.xml"/><Relationship Id="rId41" Type="http://schemas.openxmlformats.org/officeDocument/2006/relationships/tags" Target="../tags/tag2779.xml"/><Relationship Id="rId54" Type="http://schemas.openxmlformats.org/officeDocument/2006/relationships/tags" Target="../tags/tag2792.xml"/><Relationship Id="rId62" Type="http://schemas.openxmlformats.org/officeDocument/2006/relationships/tags" Target="../tags/tag2800.xml"/><Relationship Id="rId70" Type="http://schemas.openxmlformats.org/officeDocument/2006/relationships/notesSlide" Target="../notesSlides/notesSlide8.xml"/><Relationship Id="rId75" Type="http://schemas.openxmlformats.org/officeDocument/2006/relationships/image" Target="../media/image138.svg"/><Relationship Id="rId1" Type="http://schemas.openxmlformats.org/officeDocument/2006/relationships/tags" Target="../tags/tag2739.xml"/><Relationship Id="rId6" Type="http://schemas.openxmlformats.org/officeDocument/2006/relationships/tags" Target="../tags/tag2744.xml"/><Relationship Id="rId15" Type="http://schemas.openxmlformats.org/officeDocument/2006/relationships/tags" Target="../tags/tag2753.xml"/><Relationship Id="rId23" Type="http://schemas.openxmlformats.org/officeDocument/2006/relationships/tags" Target="../tags/tag2761.xml"/><Relationship Id="rId28" Type="http://schemas.openxmlformats.org/officeDocument/2006/relationships/tags" Target="../tags/tag2766.xml"/><Relationship Id="rId36" Type="http://schemas.openxmlformats.org/officeDocument/2006/relationships/tags" Target="../tags/tag2774.xml"/><Relationship Id="rId49" Type="http://schemas.openxmlformats.org/officeDocument/2006/relationships/tags" Target="../tags/tag2787.xml"/><Relationship Id="rId57" Type="http://schemas.openxmlformats.org/officeDocument/2006/relationships/tags" Target="../tags/tag2795.xml"/><Relationship Id="rId10" Type="http://schemas.openxmlformats.org/officeDocument/2006/relationships/tags" Target="../tags/tag2748.xml"/><Relationship Id="rId31" Type="http://schemas.openxmlformats.org/officeDocument/2006/relationships/tags" Target="../tags/tag2769.xml"/><Relationship Id="rId44" Type="http://schemas.openxmlformats.org/officeDocument/2006/relationships/tags" Target="../tags/tag2782.xml"/><Relationship Id="rId52" Type="http://schemas.openxmlformats.org/officeDocument/2006/relationships/tags" Target="../tags/tag2790.xml"/><Relationship Id="rId60" Type="http://schemas.openxmlformats.org/officeDocument/2006/relationships/tags" Target="../tags/tag2798.xml"/><Relationship Id="rId65" Type="http://schemas.openxmlformats.org/officeDocument/2006/relationships/tags" Target="../tags/tag2803.xml"/><Relationship Id="rId73" Type="http://schemas.openxmlformats.org/officeDocument/2006/relationships/chart" Target="../charts/chart1.xml"/><Relationship Id="rId4" Type="http://schemas.openxmlformats.org/officeDocument/2006/relationships/tags" Target="../tags/tag2742.xml"/><Relationship Id="rId9" Type="http://schemas.openxmlformats.org/officeDocument/2006/relationships/tags" Target="../tags/tag2747.xml"/><Relationship Id="rId13" Type="http://schemas.openxmlformats.org/officeDocument/2006/relationships/tags" Target="../tags/tag2751.xml"/><Relationship Id="rId18" Type="http://schemas.openxmlformats.org/officeDocument/2006/relationships/tags" Target="../tags/tag2756.xml"/><Relationship Id="rId39" Type="http://schemas.openxmlformats.org/officeDocument/2006/relationships/tags" Target="../tags/tag2777.xml"/><Relationship Id="rId34" Type="http://schemas.openxmlformats.org/officeDocument/2006/relationships/tags" Target="../tags/tag2772.xml"/><Relationship Id="rId50" Type="http://schemas.openxmlformats.org/officeDocument/2006/relationships/tags" Target="../tags/tag2788.xml"/><Relationship Id="rId55" Type="http://schemas.openxmlformats.org/officeDocument/2006/relationships/tags" Target="../tags/tag2793.xml"/><Relationship Id="rId76" Type="http://schemas.openxmlformats.org/officeDocument/2006/relationships/chart" Target="../charts/chart2.xml"/><Relationship Id="rId7" Type="http://schemas.openxmlformats.org/officeDocument/2006/relationships/tags" Target="../tags/tag2745.xml"/><Relationship Id="rId71" Type="http://schemas.openxmlformats.org/officeDocument/2006/relationships/oleObject" Target="../embeddings/oleObject35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437ED552-258B-4B2D-AF58-9D84D35DC1F0}"/>
              </a:ext>
            </a:extLst>
          </p:cNvPr>
          <p:cNvGraphicFramePr>
            <a:graphicFrameLocks noChangeAspect="1"/>
          </p:cNvGraphicFramePr>
          <p:nvPr>
            <p:custDataLst>
              <p:tags r:id="rId1"/>
            </p:custDataLst>
            <p:extLst>
              <p:ext uri="{D42A27DB-BD31-4B8C-83A1-F6EECF244321}">
                <p14:modId xmlns:p14="http://schemas.microsoft.com/office/powerpoint/2010/main" val="1492580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6" name="Object 6" hidden="1">
                        <a:extLst>
                          <a:ext uri="{FF2B5EF4-FFF2-40B4-BE49-F238E27FC236}">
                            <a16:creationId xmlns:a16="http://schemas.microsoft.com/office/drawing/2014/main" id="{437ED552-258B-4B2D-AF58-9D84D35DC1F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Subtitle">
            <a:extLst>
              <a:ext uri="{FF2B5EF4-FFF2-40B4-BE49-F238E27FC236}">
                <a16:creationId xmlns:a16="http://schemas.microsoft.com/office/drawing/2014/main" id="{EB80AF3B-D3DA-406D-B786-08ECA6FDE2F0}"/>
              </a:ext>
            </a:extLst>
          </p:cNvPr>
          <p:cNvSpPr>
            <a:spLocks noGrp="1"/>
          </p:cNvSpPr>
          <p:nvPr>
            <p:ph type="subTitle" idx="1"/>
            <p:custDataLst>
              <p:tags r:id="rId2"/>
            </p:custDataLst>
          </p:nvPr>
        </p:nvSpPr>
        <p:spPr>
          <a:xfrm>
            <a:off x="1858301" y="4761233"/>
            <a:ext cx="9726795" cy="307777"/>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en-US" dirty="0">
                <a:cs typeface="Arial"/>
              </a:rPr>
              <a:t>LDES Council</a:t>
            </a:r>
            <a:endParaRPr lang="en-US" dirty="0"/>
          </a:p>
        </p:txBody>
      </p:sp>
      <p:sp>
        <p:nvSpPr>
          <p:cNvPr id="4" name="Title">
            <a:extLst>
              <a:ext uri="{FF2B5EF4-FFF2-40B4-BE49-F238E27FC236}">
                <a16:creationId xmlns:a16="http://schemas.microsoft.com/office/drawing/2014/main" id="{A3ACD403-D0C8-453F-90BC-6D0371194CA2}"/>
              </a:ext>
            </a:extLst>
          </p:cNvPr>
          <p:cNvSpPr>
            <a:spLocks noGrp="1"/>
          </p:cNvSpPr>
          <p:nvPr>
            <p:ph type="title"/>
            <p:custDataLst>
              <p:tags r:id="rId3"/>
            </p:custDataLst>
          </p:nvPr>
        </p:nvSpPr>
        <p:spPr>
          <a:xfrm>
            <a:off x="1858301" y="2608862"/>
            <a:ext cx="9726795" cy="2031325"/>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dirty="0">
                <a:latin typeface="Arial" panose="020B0604020202020204" pitchFamily="34" charset="0"/>
              </a:rPr>
              <a:t>Net Zero Heat Webinar</a:t>
            </a:r>
            <a:br>
              <a:rPr lang="en-US" dirty="0">
                <a:latin typeface="Arial" panose="020B0604020202020204" pitchFamily="34" charset="0"/>
              </a:rPr>
            </a:br>
            <a:r>
              <a:rPr lang="en-US" dirty="0">
                <a:latin typeface="Arial" panose="020B0604020202020204" pitchFamily="34" charset="0"/>
              </a:rPr>
              <a:t>Heat decarbonization and the role for Thermal Storage</a:t>
            </a:r>
          </a:p>
        </p:txBody>
      </p:sp>
      <p:sp>
        <p:nvSpPr>
          <p:cNvPr id="5" name="Text Placeholder 4">
            <a:extLst>
              <a:ext uri="{FF2B5EF4-FFF2-40B4-BE49-F238E27FC236}">
                <a16:creationId xmlns:a16="http://schemas.microsoft.com/office/drawing/2014/main" id="{E7B5E437-4B3B-1035-8E69-981456A41607}"/>
              </a:ext>
            </a:extLst>
          </p:cNvPr>
          <p:cNvSpPr>
            <a:spLocks noGrp="1"/>
          </p:cNvSpPr>
          <p:nvPr>
            <p:ph type="body" sz="quarter" idx="13"/>
          </p:nvPr>
        </p:nvSpPr>
        <p:spPr/>
        <p:txBody>
          <a:bodyPr/>
          <a:lstStyle/>
          <a:p>
            <a:r>
              <a:rPr lang="en-US" dirty="0"/>
              <a:t>Ppt for Dr. Kurtz and team – 10/17/22</a:t>
            </a:r>
          </a:p>
        </p:txBody>
      </p:sp>
    </p:spTree>
    <p:extLst>
      <p:ext uri="{BB962C8B-B14F-4D97-AF65-F5344CB8AC3E}">
        <p14:creationId xmlns:p14="http://schemas.microsoft.com/office/powerpoint/2010/main" val="411431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8902990-D7E1-419F-99AA-164E48E22E4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7" imgW="473" imgH="476" progId="TCLayout.ActiveDocument.1">
                  <p:embed/>
                </p:oleObj>
              </mc:Choice>
              <mc:Fallback>
                <p:oleObj name="think-cell Slide" r:id="rId87" imgW="473" imgH="476" progId="TCLayout.ActiveDocument.1">
                  <p:embed/>
                  <p:pic>
                    <p:nvPicPr>
                      <p:cNvPr id="7" name="Object 6" hidden="1">
                        <a:extLst>
                          <a:ext uri="{FF2B5EF4-FFF2-40B4-BE49-F238E27FC236}">
                            <a16:creationId xmlns:a16="http://schemas.microsoft.com/office/drawing/2014/main" id="{68902990-D7E1-419F-99AA-164E48E22E4D}"/>
                          </a:ext>
                        </a:extLst>
                      </p:cNvPr>
                      <p:cNvPicPr/>
                      <p:nvPr/>
                    </p:nvPicPr>
                    <p:blipFill>
                      <a:blip r:embed="rId88"/>
                      <a:stretch>
                        <a:fillRect/>
                      </a:stretch>
                    </p:blipFill>
                    <p:spPr>
                      <a:xfrm>
                        <a:off x="1588" y="1588"/>
                        <a:ext cx="1588" cy="1588"/>
                      </a:xfrm>
                      <a:prstGeom prst="rect">
                        <a:avLst/>
                      </a:prstGeom>
                    </p:spPr>
                  </p:pic>
                </p:oleObj>
              </mc:Fallback>
            </mc:AlternateContent>
          </a:graphicData>
        </a:graphic>
      </p:graphicFrame>
      <p:cxnSp>
        <p:nvCxnSpPr>
          <p:cNvPr id="61" name="LineBasicDefault 8">
            <a:extLst>
              <a:ext uri="{FF2B5EF4-FFF2-40B4-BE49-F238E27FC236}">
                <a16:creationId xmlns:a16="http://schemas.microsoft.com/office/drawing/2014/main" id="{5F3F7A4E-280E-44B8-A24D-11053AFC758C}"/>
              </a:ext>
            </a:extLst>
          </p:cNvPr>
          <p:cNvCxnSpPr>
            <a:cxnSpLocks/>
          </p:cNvCxnSpPr>
          <p:nvPr>
            <p:custDataLst>
              <p:tags r:id="rId2"/>
            </p:custDataLst>
          </p:nvPr>
        </p:nvCxnSpPr>
        <p:spPr>
          <a:xfrm flipH="1">
            <a:off x="5707062" y="3376613"/>
            <a:ext cx="6553" cy="473075"/>
          </a:xfrm>
          <a:prstGeom prst="straightConnector1">
            <a:avLst/>
          </a:prstGeom>
          <a:ln w="6350"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2. Slide Title">
            <a:extLst>
              <a:ext uri="{FF2B5EF4-FFF2-40B4-BE49-F238E27FC236}">
                <a16:creationId xmlns:a16="http://schemas.microsoft.com/office/drawing/2014/main" id="{1C527E08-EAAB-4EEC-8A0A-9CBAABCF833A}"/>
              </a:ext>
            </a:extLst>
          </p:cNvPr>
          <p:cNvSpPr>
            <a:spLocks noGrp="1"/>
          </p:cNvSpPr>
          <p:nvPr>
            <p:ph type="title"/>
            <p:custDataLst>
              <p:tags r:id="rId3"/>
            </p:custDataLst>
          </p:nvPr>
        </p:nvSpPr>
        <p:spPr>
          <a:noFill/>
          <a:ln/>
          <a:extLst>
            <a:ext uri="{909E8E84-426E-40DD-AFC4-6F175D3DCCD1}">
              <a14:hiddenFill xmlns:a14="http://schemas.microsoft.com/office/drawing/2010/main">
                <a:solidFill>
                  <a:srgbClr val="FFFFFF"/>
                </a:solidFill>
              </a14:hiddenFill>
            </a:ext>
          </a:extLst>
        </p:spPr>
        <p:txBody>
          <a:bodyPr vert="horz" wrap="square" anchor="t" anchorCtr="0">
            <a:noAutofit/>
          </a:bodyPr>
          <a:lstStyle/>
          <a:p>
            <a:r>
              <a:rPr lang="en-US" dirty="0">
                <a:latin typeface="Arial" panose="020B0604020202020204" pitchFamily="34" charset="0"/>
              </a:rPr>
              <a:t>Heating is still largely coal &amp; gas based, with ~70% of heat produced by fossil fuels </a:t>
            </a:r>
          </a:p>
        </p:txBody>
      </p:sp>
      <p:sp>
        <p:nvSpPr>
          <p:cNvPr id="27" name="Text Placeholder 26">
            <a:extLst>
              <a:ext uri="{FF2B5EF4-FFF2-40B4-BE49-F238E27FC236}">
                <a16:creationId xmlns:a16="http://schemas.microsoft.com/office/drawing/2014/main" id="{E2FF6984-C25A-4493-BA24-5DD02C1109D6}"/>
              </a:ext>
            </a:extLst>
          </p:cNvPr>
          <p:cNvSpPr>
            <a:spLocks noGrp="1"/>
          </p:cNvSpPr>
          <p:nvPr>
            <p:ph type="body" sz="quarter" idx="10"/>
          </p:nvPr>
        </p:nvSpPr>
        <p:spPr/>
        <p:txBody>
          <a:bodyPr/>
          <a:lstStyle/>
          <a:p>
            <a:endParaRPr lang="en-US"/>
          </a:p>
        </p:txBody>
      </p:sp>
      <p:sp>
        <p:nvSpPr>
          <p:cNvPr id="160" name="2. Slide Title">
            <a:extLst>
              <a:ext uri="{FF2B5EF4-FFF2-40B4-BE49-F238E27FC236}">
                <a16:creationId xmlns:a16="http://schemas.microsoft.com/office/drawing/2014/main" id="{E3DDCEB9-CF40-4217-B5F3-3559C9C77AA0}"/>
              </a:ext>
            </a:extLst>
          </p:cNvPr>
          <p:cNvSpPr txBox="1">
            <a:spLocks/>
          </p:cNvSpPr>
          <p:nvPr>
            <p:custDataLst>
              <p:tags r:id="rId4"/>
            </p:custDataLst>
          </p:nvPr>
        </p:nvSpPr>
        <p:spPr>
          <a:xfrm>
            <a:off x="554736" y="1910398"/>
            <a:ext cx="8154698" cy="24606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2500" b="1" kern="1200" spc="0" baseline="0">
                <a:ln w="6350" cap="flat">
                  <a:noFill/>
                  <a:miter lim="800000"/>
                </a:ln>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rPr>
              <a:t>Global fuel consumption for heating &amp; cooling by fuel source and temperature</a:t>
            </a:r>
            <a:r>
              <a:rPr kumimoji="0" lang="en-US" sz="1600" b="1" i="0" u="none" strike="noStrike" kern="1200" cap="none" spc="0" normalizeH="0" baseline="30000" noProof="0" dirty="0">
                <a:ln w="6350" cap="flat">
                  <a:noFill/>
                  <a:miter lim="800000"/>
                </a:ln>
                <a:solidFill>
                  <a:srgbClr val="000000"/>
                </a:solidFill>
                <a:effectLst/>
                <a:uLnTx/>
                <a:uFillTx/>
                <a:latin typeface="Arial"/>
                <a:ea typeface="+mj-ea"/>
                <a:cs typeface="+mj-cs"/>
              </a:rPr>
              <a:t>1</a:t>
            </a:r>
            <a:r>
              <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rPr>
              <a:t>, </a:t>
            </a:r>
            <a:r>
              <a:rPr kumimoji="0" lang="en-US" sz="1600" b="0" i="0" u="none" strike="noStrike" kern="1200" cap="none" spc="0" normalizeH="0" baseline="0" noProof="0" dirty="0">
                <a:ln w="6350" cap="flat">
                  <a:noFill/>
                  <a:miter lim="800000"/>
                </a:ln>
                <a:solidFill>
                  <a:srgbClr val="000000"/>
                </a:solidFill>
                <a:effectLst/>
                <a:uLnTx/>
                <a:uFillTx/>
                <a:latin typeface="Arial"/>
                <a:ea typeface="+mj-ea"/>
                <a:cs typeface="+mj-cs"/>
              </a:rPr>
              <a:t>EJ</a:t>
            </a:r>
            <a:endPar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1C61C9D-63EC-4460-8FC8-8870BF41D6B1}"/>
              </a:ext>
            </a:extLst>
          </p:cNvPr>
          <p:cNvSpPr/>
          <p:nvPr>
            <p:custDataLst>
              <p:tags r:id="rId5"/>
            </p:custDataLst>
          </p:nvPr>
        </p:nvSpPr>
        <p:spPr bwMode="auto">
          <a:xfrm>
            <a:off x="6119813" y="5168900"/>
            <a:ext cx="187325" cy="61913"/>
          </a:xfrm>
          <a:prstGeom prst="rect">
            <a:avLst/>
          </a:prstGeom>
          <a:solidFill>
            <a:srgbClr val="4D4D4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DF671E4C-FCF2-404B-84F6-1F2B50FA1B75}"/>
              </a:ext>
            </a:extLst>
          </p:cNvPr>
          <p:cNvSpPr/>
          <p:nvPr>
            <p:custDataLst>
              <p:tags r:id="rId6"/>
            </p:custDataLst>
          </p:nvPr>
        </p:nvSpPr>
        <p:spPr bwMode="auto">
          <a:xfrm>
            <a:off x="6119813" y="5105400"/>
            <a:ext cx="187325" cy="63500"/>
          </a:xfrm>
          <a:prstGeom prst="rect">
            <a:avLst/>
          </a:prstGeom>
          <a:solidFill>
            <a:srgbClr val="5DA8A1"/>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94A07198-2F14-42E7-9276-F3380D16A903}"/>
              </a:ext>
            </a:extLst>
          </p:cNvPr>
          <p:cNvSpPr/>
          <p:nvPr>
            <p:custDataLst>
              <p:tags r:id="rId7"/>
            </p:custDataLst>
          </p:nvPr>
        </p:nvSpPr>
        <p:spPr bwMode="auto">
          <a:xfrm>
            <a:off x="6119813" y="2770189"/>
            <a:ext cx="187325" cy="2335213"/>
          </a:xfrm>
          <a:prstGeom prst="rect">
            <a:avLst/>
          </a:prstGeom>
          <a:solidFill>
            <a:srgbClr val="CBE452"/>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2A6AE456-0E4C-4658-BF7B-2093A0A91699}"/>
              </a:ext>
            </a:extLst>
          </p:cNvPr>
          <p:cNvSpPr/>
          <p:nvPr>
            <p:custDataLst>
              <p:tags r:id="rId8"/>
            </p:custDataLst>
          </p:nvPr>
        </p:nvSpPr>
        <p:spPr bwMode="auto">
          <a:xfrm>
            <a:off x="6119813" y="2679699"/>
            <a:ext cx="187325" cy="90488"/>
          </a:xfrm>
          <a:prstGeom prst="rect">
            <a:avLst/>
          </a:prstGeom>
          <a:solidFill>
            <a:srgbClr val="54548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33EF90C8-E17A-4567-B94A-99359CEAC2AA}"/>
              </a:ext>
            </a:extLst>
          </p:cNvPr>
          <p:cNvSpPr/>
          <p:nvPr>
            <p:custDataLst>
              <p:tags r:id="rId9"/>
            </p:custDataLst>
          </p:nvPr>
        </p:nvSpPr>
        <p:spPr bwMode="auto">
          <a:xfrm>
            <a:off x="6119813" y="2662238"/>
            <a:ext cx="187325" cy="17463"/>
          </a:xfrm>
          <a:prstGeom prst="rect">
            <a:avLst/>
          </a:prstGeom>
          <a:solidFill>
            <a:srgbClr val="949CC6"/>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D5C8504C-754C-4D0A-8B5E-9CE6F9F5879C}"/>
              </a:ext>
            </a:extLst>
          </p:cNvPr>
          <p:cNvSpPr/>
          <p:nvPr>
            <p:custDataLst>
              <p:tags r:id="rId10"/>
            </p:custDataLst>
          </p:nvPr>
        </p:nvSpPr>
        <p:spPr bwMode="auto">
          <a:xfrm>
            <a:off x="4262438" y="4986338"/>
            <a:ext cx="1857375" cy="244475"/>
          </a:xfrm>
          <a:prstGeom prst="rect">
            <a:avLst/>
          </a:prstGeom>
          <a:solidFill>
            <a:srgbClr val="4D4D4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0FE2EEA4-28CE-44A5-BBA5-E76C112FDED0}"/>
              </a:ext>
            </a:extLst>
          </p:cNvPr>
          <p:cNvSpPr/>
          <p:nvPr>
            <p:custDataLst>
              <p:tags r:id="rId11"/>
            </p:custDataLst>
          </p:nvPr>
        </p:nvSpPr>
        <p:spPr bwMode="auto">
          <a:xfrm>
            <a:off x="4262438" y="4267200"/>
            <a:ext cx="1857375" cy="719138"/>
          </a:xfrm>
          <a:prstGeom prst="rect">
            <a:avLst/>
          </a:prstGeom>
          <a:solidFill>
            <a:srgbClr val="5DA8A1"/>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3BDB1B26-E4C9-4073-A23D-A9349219158A}"/>
              </a:ext>
            </a:extLst>
          </p:cNvPr>
          <p:cNvSpPr/>
          <p:nvPr>
            <p:custDataLst>
              <p:tags r:id="rId12"/>
            </p:custDataLst>
          </p:nvPr>
        </p:nvSpPr>
        <p:spPr bwMode="auto">
          <a:xfrm>
            <a:off x="4262438" y="3683000"/>
            <a:ext cx="1857375" cy="584200"/>
          </a:xfrm>
          <a:prstGeom prst="rect">
            <a:avLst/>
          </a:prstGeom>
          <a:solidFill>
            <a:srgbClr val="CBE452"/>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098CF625-830D-46CB-B4CB-B00B3268B878}"/>
              </a:ext>
            </a:extLst>
          </p:cNvPr>
          <p:cNvSpPr/>
          <p:nvPr>
            <p:custDataLst>
              <p:tags r:id="rId13"/>
            </p:custDataLst>
          </p:nvPr>
        </p:nvSpPr>
        <p:spPr bwMode="auto">
          <a:xfrm>
            <a:off x="4262438" y="3222625"/>
            <a:ext cx="1857375" cy="460375"/>
          </a:xfrm>
          <a:prstGeom prst="rect">
            <a:avLst/>
          </a:prstGeom>
          <a:solidFill>
            <a:srgbClr val="54548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D3255BE4-1B26-4B70-B60D-257AF497E7E5}"/>
              </a:ext>
            </a:extLst>
          </p:cNvPr>
          <p:cNvSpPr/>
          <p:nvPr>
            <p:custDataLst>
              <p:tags r:id="rId14"/>
            </p:custDataLst>
          </p:nvPr>
        </p:nvSpPr>
        <p:spPr bwMode="auto">
          <a:xfrm>
            <a:off x="4262438" y="2789238"/>
            <a:ext cx="1857375" cy="433388"/>
          </a:xfrm>
          <a:prstGeom prst="rect">
            <a:avLst/>
          </a:prstGeom>
          <a:solidFill>
            <a:srgbClr val="949CC6"/>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B848D64A-AC1E-4049-AEB1-07065EC74367}"/>
              </a:ext>
            </a:extLst>
          </p:cNvPr>
          <p:cNvSpPr/>
          <p:nvPr>
            <p:custDataLst>
              <p:tags r:id="rId15"/>
            </p:custDataLst>
          </p:nvPr>
        </p:nvSpPr>
        <p:spPr bwMode="auto">
          <a:xfrm>
            <a:off x="4262438" y="2752725"/>
            <a:ext cx="1857375" cy="36513"/>
          </a:xfrm>
          <a:prstGeom prst="rect">
            <a:avLst/>
          </a:prstGeom>
          <a:solidFill>
            <a:schemeClr val="accent3"/>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35CAAC39-5E18-410B-84B5-94F33168F027}"/>
              </a:ext>
            </a:extLst>
          </p:cNvPr>
          <p:cNvSpPr/>
          <p:nvPr>
            <p:custDataLst>
              <p:tags r:id="rId16"/>
            </p:custDataLst>
          </p:nvPr>
        </p:nvSpPr>
        <p:spPr bwMode="auto">
          <a:xfrm>
            <a:off x="4262438" y="2662238"/>
            <a:ext cx="1857375" cy="90488"/>
          </a:xfrm>
          <a:prstGeom prst="rect">
            <a:avLst/>
          </a:prstGeom>
          <a:solidFill>
            <a:srgbClr val="E6E6E6"/>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FAD53C0-959D-465E-B1E7-1C1451401741}"/>
              </a:ext>
            </a:extLst>
          </p:cNvPr>
          <p:cNvSpPr/>
          <p:nvPr>
            <p:custDataLst>
              <p:tags r:id="rId17"/>
            </p:custDataLst>
          </p:nvPr>
        </p:nvSpPr>
        <p:spPr bwMode="auto">
          <a:xfrm>
            <a:off x="2632075" y="4551362"/>
            <a:ext cx="1630363" cy="679450"/>
          </a:xfrm>
          <a:prstGeom prst="rect">
            <a:avLst/>
          </a:prstGeom>
          <a:solidFill>
            <a:srgbClr val="4D4D4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A0DA9429-2EFC-448E-A429-085AE3005EA9}"/>
              </a:ext>
            </a:extLst>
          </p:cNvPr>
          <p:cNvSpPr/>
          <p:nvPr>
            <p:custDataLst>
              <p:tags r:id="rId18"/>
            </p:custDataLst>
          </p:nvPr>
        </p:nvSpPr>
        <p:spPr bwMode="auto">
          <a:xfrm>
            <a:off x="2632075" y="3905250"/>
            <a:ext cx="1630363" cy="646113"/>
          </a:xfrm>
          <a:prstGeom prst="rect">
            <a:avLst/>
          </a:prstGeom>
          <a:solidFill>
            <a:srgbClr val="5DA8A1"/>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42BD917-CCF0-4D0B-88DD-9662944F3BDA}"/>
              </a:ext>
            </a:extLst>
          </p:cNvPr>
          <p:cNvSpPr/>
          <p:nvPr>
            <p:custDataLst>
              <p:tags r:id="rId19"/>
            </p:custDataLst>
          </p:nvPr>
        </p:nvSpPr>
        <p:spPr bwMode="auto">
          <a:xfrm>
            <a:off x="2632075" y="3784600"/>
            <a:ext cx="1630363" cy="120650"/>
          </a:xfrm>
          <a:prstGeom prst="rect">
            <a:avLst/>
          </a:prstGeom>
          <a:solidFill>
            <a:srgbClr val="CBE452"/>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A0B3DF8-53B2-44DC-AE5E-CD1CB7BEC4CF}"/>
              </a:ext>
            </a:extLst>
          </p:cNvPr>
          <p:cNvSpPr/>
          <p:nvPr>
            <p:custDataLst>
              <p:tags r:id="rId20"/>
            </p:custDataLst>
          </p:nvPr>
        </p:nvSpPr>
        <p:spPr bwMode="auto">
          <a:xfrm>
            <a:off x="2632075" y="3495675"/>
            <a:ext cx="1630363" cy="288925"/>
          </a:xfrm>
          <a:prstGeom prst="rect">
            <a:avLst/>
          </a:prstGeom>
          <a:solidFill>
            <a:srgbClr val="54548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2A71DB6-CF86-4D18-B4B8-A157633C112F}"/>
              </a:ext>
            </a:extLst>
          </p:cNvPr>
          <p:cNvSpPr/>
          <p:nvPr>
            <p:custDataLst>
              <p:tags r:id="rId21"/>
            </p:custDataLst>
          </p:nvPr>
        </p:nvSpPr>
        <p:spPr bwMode="auto">
          <a:xfrm>
            <a:off x="2632075" y="3201988"/>
            <a:ext cx="1630363" cy="293688"/>
          </a:xfrm>
          <a:prstGeom prst="rect">
            <a:avLst/>
          </a:prstGeom>
          <a:solidFill>
            <a:srgbClr val="949CC6"/>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301CE57-8317-4CA7-9F71-43CD054F8212}"/>
              </a:ext>
            </a:extLst>
          </p:cNvPr>
          <p:cNvSpPr/>
          <p:nvPr>
            <p:custDataLst>
              <p:tags r:id="rId22"/>
            </p:custDataLst>
          </p:nvPr>
        </p:nvSpPr>
        <p:spPr bwMode="auto">
          <a:xfrm>
            <a:off x="2632075" y="2809876"/>
            <a:ext cx="1630363" cy="392113"/>
          </a:xfrm>
          <a:prstGeom prst="rect">
            <a:avLst/>
          </a:prstGeom>
          <a:solidFill>
            <a:schemeClr val="accent3"/>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4DE17C4-FFDA-4670-BA28-6073315ABB92}"/>
              </a:ext>
            </a:extLst>
          </p:cNvPr>
          <p:cNvSpPr/>
          <p:nvPr>
            <p:custDataLst>
              <p:tags r:id="rId23"/>
            </p:custDataLst>
          </p:nvPr>
        </p:nvSpPr>
        <p:spPr bwMode="auto">
          <a:xfrm>
            <a:off x="2632075" y="2662238"/>
            <a:ext cx="1630363" cy="147638"/>
          </a:xfrm>
          <a:prstGeom prst="rect">
            <a:avLst/>
          </a:prstGeom>
          <a:solidFill>
            <a:srgbClr val="E6E6E6"/>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51AD07BC-589F-478D-B92A-2B6E0622439E}"/>
              </a:ext>
            </a:extLst>
          </p:cNvPr>
          <p:cNvSpPr/>
          <p:nvPr>
            <p:custDataLst>
              <p:tags r:id="rId24"/>
            </p:custDataLst>
          </p:nvPr>
        </p:nvSpPr>
        <p:spPr bwMode="auto">
          <a:xfrm>
            <a:off x="554038" y="3695700"/>
            <a:ext cx="2078038" cy="1535113"/>
          </a:xfrm>
          <a:prstGeom prst="rect">
            <a:avLst/>
          </a:prstGeom>
          <a:solidFill>
            <a:srgbClr val="4D4D4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8EA6D140-2002-4FF1-9617-14F6BC345E4E}"/>
              </a:ext>
            </a:extLst>
          </p:cNvPr>
          <p:cNvSpPr/>
          <p:nvPr>
            <p:custDataLst>
              <p:tags r:id="rId25"/>
            </p:custDataLst>
          </p:nvPr>
        </p:nvSpPr>
        <p:spPr bwMode="auto">
          <a:xfrm>
            <a:off x="554038" y="3162300"/>
            <a:ext cx="2078038" cy="533400"/>
          </a:xfrm>
          <a:prstGeom prst="rect">
            <a:avLst/>
          </a:prstGeom>
          <a:solidFill>
            <a:srgbClr val="5DA8A1"/>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B1517EA1-377D-40BF-B8D9-E2619DEBEEF9}"/>
              </a:ext>
            </a:extLst>
          </p:cNvPr>
          <p:cNvSpPr/>
          <p:nvPr>
            <p:custDataLst>
              <p:tags r:id="rId26"/>
            </p:custDataLst>
          </p:nvPr>
        </p:nvSpPr>
        <p:spPr bwMode="auto">
          <a:xfrm>
            <a:off x="554038" y="3009899"/>
            <a:ext cx="2078038" cy="152400"/>
          </a:xfrm>
          <a:prstGeom prst="rect">
            <a:avLst/>
          </a:prstGeom>
          <a:solidFill>
            <a:srgbClr val="CBE452"/>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F28C7761-0167-4271-8F8B-F0AA283142D0}"/>
              </a:ext>
            </a:extLst>
          </p:cNvPr>
          <p:cNvSpPr/>
          <p:nvPr>
            <p:custDataLst>
              <p:tags r:id="rId27"/>
            </p:custDataLst>
          </p:nvPr>
        </p:nvSpPr>
        <p:spPr bwMode="auto">
          <a:xfrm>
            <a:off x="554038" y="2700338"/>
            <a:ext cx="2078038" cy="309563"/>
          </a:xfrm>
          <a:prstGeom prst="rect">
            <a:avLst/>
          </a:prstGeom>
          <a:solidFill>
            <a:srgbClr val="54548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7F102C2D-D7CD-407F-A3C2-772C5503F8A4}"/>
              </a:ext>
            </a:extLst>
          </p:cNvPr>
          <p:cNvSpPr/>
          <p:nvPr>
            <p:custDataLst>
              <p:tags r:id="rId28"/>
            </p:custDataLst>
          </p:nvPr>
        </p:nvSpPr>
        <p:spPr bwMode="auto">
          <a:xfrm>
            <a:off x="554038" y="2689226"/>
            <a:ext cx="2078038" cy="11113"/>
          </a:xfrm>
          <a:prstGeom prst="rect">
            <a:avLst/>
          </a:prstGeom>
          <a:solidFill>
            <a:srgbClr val="949CC6"/>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AD55BCFD-EC5B-44D2-BA69-E88F7B62E491}"/>
              </a:ext>
            </a:extLst>
          </p:cNvPr>
          <p:cNvSpPr/>
          <p:nvPr>
            <p:custDataLst>
              <p:tags r:id="rId29"/>
            </p:custDataLst>
          </p:nvPr>
        </p:nvSpPr>
        <p:spPr bwMode="auto">
          <a:xfrm>
            <a:off x="554038" y="2687638"/>
            <a:ext cx="2078038" cy="1588"/>
          </a:xfrm>
          <a:prstGeom prst="rect">
            <a:avLst/>
          </a:prstGeom>
          <a:solidFill>
            <a:schemeClr val="accent3"/>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3E8D3427-ED32-4E68-BB9A-0F7C300D5666}"/>
              </a:ext>
            </a:extLst>
          </p:cNvPr>
          <p:cNvSpPr/>
          <p:nvPr>
            <p:custDataLst>
              <p:tags r:id="rId30"/>
            </p:custDataLst>
          </p:nvPr>
        </p:nvSpPr>
        <p:spPr bwMode="auto">
          <a:xfrm>
            <a:off x="554038" y="2662238"/>
            <a:ext cx="2078038" cy="25400"/>
          </a:xfrm>
          <a:prstGeom prst="rect">
            <a:avLst/>
          </a:prstGeom>
          <a:solidFill>
            <a:srgbClr val="E6E6E6"/>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cxnSp>
        <p:nvCxnSpPr>
          <p:cNvPr id="84" name="Straight Connector 83">
            <a:extLst>
              <a:ext uri="{FF2B5EF4-FFF2-40B4-BE49-F238E27FC236}">
                <a16:creationId xmlns:a16="http://schemas.microsoft.com/office/drawing/2014/main" id="{2E9CEB49-F6D3-4FDA-8118-93E895764DB8}"/>
              </a:ext>
            </a:extLst>
          </p:cNvPr>
          <p:cNvCxnSpPr/>
          <p:nvPr>
            <p:custDataLst>
              <p:tags r:id="rId31"/>
            </p:custDataLst>
          </p:nvPr>
        </p:nvCxnSpPr>
        <p:spPr bwMode="auto">
          <a:xfrm>
            <a:off x="549276" y="5230813"/>
            <a:ext cx="5762625"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9" name="Text Placeholder 3">
            <a:extLst>
              <a:ext uri="{FF2B5EF4-FFF2-40B4-BE49-F238E27FC236}">
                <a16:creationId xmlns:a16="http://schemas.microsoft.com/office/drawing/2014/main" id="{DB3657D5-080F-4893-8D21-50A31DBF53E1}"/>
              </a:ext>
            </a:extLst>
          </p:cNvPr>
          <p:cNvSpPr>
            <a:spLocks noGrp="1"/>
          </p:cNvSpPr>
          <p:nvPr>
            <p:custDataLst>
              <p:tags r:id="rId32"/>
            </p:custDataLst>
          </p:nvPr>
        </p:nvSpPr>
        <p:spPr bwMode="gray">
          <a:xfrm>
            <a:off x="3278188" y="3549650"/>
            <a:ext cx="336550" cy="182563"/>
          </a:xfrm>
          <a:prstGeom prst="rect">
            <a:avLst/>
          </a:prstGeom>
          <a:noFill/>
          <a:ln>
            <a:noFill/>
          </a:ln>
          <a:effectLst/>
          <a:extLst>
            <a:ext uri="{909E8E84-426E-40DD-AFC4-6F175D3DCCD1}">
              <a14:hiddenFill xmlns:a14="http://schemas.microsoft.com/office/drawing/2010/main">
                <a:solidFill>
                  <a:srgbClr val="54548D"/>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C61B7FC-B209-4195-8EC3-29D81A95E304}" type="datetime'''''1''''''''''''''''''''''''''''''''''''''''''''1''%'''">
              <a:rPr kumimoji="0" lang="en-US" altLang="en-US" sz="12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11%</a:t>
            </a:fld>
            <a:endPar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30" name="Text Placeholder 3">
            <a:extLst>
              <a:ext uri="{FF2B5EF4-FFF2-40B4-BE49-F238E27FC236}">
                <a16:creationId xmlns:a16="http://schemas.microsoft.com/office/drawing/2014/main" id="{324F62A0-9422-44BF-BCEF-0F98D828E784}"/>
              </a:ext>
            </a:extLst>
          </p:cNvPr>
          <p:cNvSpPr>
            <a:spLocks noGrp="1"/>
          </p:cNvSpPr>
          <p:nvPr>
            <p:custDataLst>
              <p:tags r:id="rId33"/>
            </p:custDataLst>
          </p:nvPr>
        </p:nvSpPr>
        <p:spPr bwMode="auto">
          <a:xfrm>
            <a:off x="2916238" y="5289550"/>
            <a:ext cx="1062038" cy="6381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Medium </a:t>
            </a:r>
          </a:p>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Temperature</a:t>
            </a:r>
          </a:p>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(100-5</a:t>
            </a: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00°C)</a:t>
            </a:r>
          </a:p>
        </p:txBody>
      </p:sp>
      <p:sp>
        <p:nvSpPr>
          <p:cNvPr id="137" name="Text Placeholder 3">
            <a:extLst>
              <a:ext uri="{FF2B5EF4-FFF2-40B4-BE49-F238E27FC236}">
                <a16:creationId xmlns:a16="http://schemas.microsoft.com/office/drawing/2014/main" id="{CC598ED4-9CDE-4FB4-9CD0-9B4F7698AEBF}"/>
              </a:ext>
            </a:extLst>
          </p:cNvPr>
          <p:cNvSpPr>
            <a:spLocks noGrp="1"/>
          </p:cNvSpPr>
          <p:nvPr>
            <p:custDataLst>
              <p:tags r:id="rId34"/>
            </p:custDataLst>
          </p:nvPr>
        </p:nvSpPr>
        <p:spPr bwMode="gray">
          <a:xfrm>
            <a:off x="3273425" y="4137025"/>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1C6C72BB-E543-4B3E-BF2A-CD933AA3CADD}" type="datetime'''''''''''''''''''''''''2''''5''''''''''''''%'''''''''''">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25%</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2" name="Text Placeholder 3">
            <a:extLst>
              <a:ext uri="{FF2B5EF4-FFF2-40B4-BE49-F238E27FC236}">
                <a16:creationId xmlns:a16="http://schemas.microsoft.com/office/drawing/2014/main" id="{BA9C2B58-E149-4633-B16D-5695A3AE8BE2}"/>
              </a:ext>
            </a:extLst>
          </p:cNvPr>
          <p:cNvSpPr>
            <a:spLocks noGrp="1"/>
          </p:cNvSpPr>
          <p:nvPr>
            <p:custDataLst>
              <p:tags r:id="rId35"/>
            </p:custDataLst>
          </p:nvPr>
        </p:nvSpPr>
        <p:spPr bwMode="gray">
          <a:xfrm>
            <a:off x="6081713" y="2633663"/>
            <a:ext cx="263525" cy="182563"/>
          </a:xfrm>
          <a:prstGeom prst="rect">
            <a:avLst/>
          </a:prstGeom>
          <a:solidFill>
            <a:srgbClr val="54548D"/>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C0241841-DAFA-4EE7-BD6F-14569B46F137}" type="datetime'''''''4%'''''''''''">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4%</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36" name="Text Placeholder 3">
            <a:extLst>
              <a:ext uri="{FF2B5EF4-FFF2-40B4-BE49-F238E27FC236}">
                <a16:creationId xmlns:a16="http://schemas.microsoft.com/office/drawing/2014/main" id="{D3170B84-B0DE-4E1F-AB66-67C75F5C8A5E}"/>
              </a:ext>
            </a:extLst>
          </p:cNvPr>
          <p:cNvSpPr>
            <a:spLocks noGrp="1"/>
          </p:cNvSpPr>
          <p:nvPr>
            <p:custDataLst>
              <p:tags r:id="rId36"/>
            </p:custDataLst>
          </p:nvPr>
        </p:nvSpPr>
        <p:spPr bwMode="gray">
          <a:xfrm>
            <a:off x="3273425" y="4800600"/>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8F36FE0D-BFA4-480A-8930-46C03C7A11A8}" type="datetime'''''''''''''''''2''''''''''''''''''''''''6''''''''''''%'">
              <a:rPr kumimoji="0" lang="en-US" altLang="en-US" sz="12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26%</a:t>
            </a:fld>
            <a:endPar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4" name="Text Placeholder 3">
            <a:extLst>
              <a:ext uri="{FF2B5EF4-FFF2-40B4-BE49-F238E27FC236}">
                <a16:creationId xmlns:a16="http://schemas.microsoft.com/office/drawing/2014/main" id="{73C58100-7B76-41F0-BCF8-DA2C0128F866}"/>
              </a:ext>
            </a:extLst>
          </p:cNvPr>
          <p:cNvSpPr>
            <a:spLocks noGrp="1"/>
          </p:cNvSpPr>
          <p:nvPr>
            <p:custDataLst>
              <p:tags r:id="rId37"/>
            </p:custDataLst>
          </p:nvPr>
        </p:nvSpPr>
        <p:spPr bwMode="auto">
          <a:xfrm>
            <a:off x="5884863" y="5289550"/>
            <a:ext cx="6588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F30C5141-6614-4449-8857-CF7D829851E8}" type="datetime'''''''''''''''''''''''''''C''''''oo''l''''in''g'''''''">
              <a:rPr kumimoji="0" lang="en-US" altLang="en-US" sz="1400" b="1"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Cooling</a:t>
            </a:fld>
            <a:endParaRPr kumimoji="0" lang="en-US"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6" name="Text Placeholder 3">
            <a:extLst>
              <a:ext uri="{FF2B5EF4-FFF2-40B4-BE49-F238E27FC236}">
                <a16:creationId xmlns:a16="http://schemas.microsoft.com/office/drawing/2014/main" id="{EB92779D-B2F4-4403-8310-CD44EA1F889C}"/>
              </a:ext>
            </a:extLst>
          </p:cNvPr>
          <p:cNvSpPr>
            <a:spLocks noGrp="1"/>
          </p:cNvSpPr>
          <p:nvPr>
            <p:custDataLst>
              <p:tags r:id="rId38"/>
            </p:custDataLst>
          </p:nvPr>
        </p:nvSpPr>
        <p:spPr bwMode="gray">
          <a:xfrm>
            <a:off x="4595813" y="2679700"/>
            <a:ext cx="2635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470F536C-1010-4AC3-927E-3FEDA90C0F6A}" type="datetime'''''1''''%'''''''''''''''''''''''''">
              <a:rPr kumimoji="0" lang="en-US" altLang="en-US" sz="12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a:t>
            </a:fld>
            <a:endPar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42" name="Text Placeholder 3">
            <a:extLst>
              <a:ext uri="{FF2B5EF4-FFF2-40B4-BE49-F238E27FC236}">
                <a16:creationId xmlns:a16="http://schemas.microsoft.com/office/drawing/2014/main" id="{40B07860-9FB2-4281-9E74-5A8A4B8B26F1}"/>
              </a:ext>
            </a:extLst>
          </p:cNvPr>
          <p:cNvSpPr>
            <a:spLocks noGrp="1"/>
          </p:cNvSpPr>
          <p:nvPr>
            <p:custDataLst>
              <p:tags r:id="rId39"/>
            </p:custDataLst>
          </p:nvPr>
        </p:nvSpPr>
        <p:spPr bwMode="gray">
          <a:xfrm>
            <a:off x="6040438" y="3846513"/>
            <a:ext cx="347663" cy="182563"/>
          </a:xfrm>
          <a:prstGeom prst="rect">
            <a:avLst/>
          </a:prstGeom>
          <a:solidFill>
            <a:srgbClr val="CBE452"/>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9795CB13-9BEF-4992-9060-3FE225CABF96}" type="datetime'''''''''''''''''''''''''''''''''''''''''91''%'''''''''">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91%</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5" name="Text Placeholder 3">
            <a:extLst>
              <a:ext uri="{FF2B5EF4-FFF2-40B4-BE49-F238E27FC236}">
                <a16:creationId xmlns:a16="http://schemas.microsoft.com/office/drawing/2014/main" id="{75C8521A-F226-4B0E-A1AD-C87E2A661CAD}"/>
              </a:ext>
            </a:extLst>
          </p:cNvPr>
          <p:cNvSpPr>
            <a:spLocks noGrp="1"/>
          </p:cNvSpPr>
          <p:nvPr>
            <p:custDataLst>
              <p:tags r:id="rId40"/>
            </p:custDataLst>
          </p:nvPr>
        </p:nvSpPr>
        <p:spPr bwMode="gray">
          <a:xfrm>
            <a:off x="5018088" y="2914650"/>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3B8F1B6-CC9C-4354-841A-3EB950BE110E}" type="datetime'''''1''''''''''''''''''''''''''''''''''''''''''7''%'">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17%</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26" name="Text Placeholder 3">
            <a:extLst>
              <a:ext uri="{FF2B5EF4-FFF2-40B4-BE49-F238E27FC236}">
                <a16:creationId xmlns:a16="http://schemas.microsoft.com/office/drawing/2014/main" id="{61708819-575D-49A8-8382-991442ABC8B7}"/>
              </a:ext>
            </a:extLst>
          </p:cNvPr>
          <p:cNvSpPr>
            <a:spLocks noGrp="1"/>
          </p:cNvSpPr>
          <p:nvPr>
            <p:custDataLst>
              <p:tags r:id="rId41"/>
            </p:custDataLst>
          </p:nvPr>
        </p:nvSpPr>
        <p:spPr bwMode="gray">
          <a:xfrm>
            <a:off x="5018088" y="5018088"/>
            <a:ext cx="347663" cy="182563"/>
          </a:xfrm>
          <a:prstGeom prst="rect">
            <a:avLst/>
          </a:prstGeom>
          <a:noFill/>
          <a:ln>
            <a:noFill/>
          </a:ln>
          <a:effectLst/>
          <a:extLst>
            <a:ext uri="{909E8E84-426E-40DD-AFC4-6F175D3DCCD1}">
              <a14:hiddenFill xmlns:a14="http://schemas.microsoft.com/office/drawing/2010/main">
                <a:solidFill>
                  <a:srgbClr val="4D4D4D"/>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71C33B6-CD6B-4A29-A766-F016E10145C6}" type="datetime'''''''''1''''''''''''''''''''0''''''''''''''%'''''''">
              <a:rPr kumimoji="0" lang="en-US" altLang="en-US" sz="12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10%</a:t>
            </a:fld>
            <a:endPar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5" name="Text Placeholder 3">
            <a:extLst>
              <a:ext uri="{FF2B5EF4-FFF2-40B4-BE49-F238E27FC236}">
                <a16:creationId xmlns:a16="http://schemas.microsoft.com/office/drawing/2014/main" id="{EF743ED3-A465-49F3-92F6-8ECAAA94EA8A}"/>
              </a:ext>
            </a:extLst>
          </p:cNvPr>
          <p:cNvSpPr>
            <a:spLocks noGrp="1"/>
          </p:cNvSpPr>
          <p:nvPr>
            <p:custDataLst>
              <p:tags r:id="rId42"/>
            </p:custDataLst>
          </p:nvPr>
        </p:nvSpPr>
        <p:spPr bwMode="gray">
          <a:xfrm>
            <a:off x="1460500" y="2995613"/>
            <a:ext cx="263525" cy="182563"/>
          </a:xfrm>
          <a:prstGeom prst="rect">
            <a:avLst/>
          </a:prstGeom>
          <a:solidFill>
            <a:srgbClr val="CBE452"/>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0280F63-A431-4E3F-AF2F-FB4586D679D7}" type="datetime'6''%'''''''''''''''''''">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6%</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5" name="Text Placeholder 3">
            <a:extLst>
              <a:ext uri="{FF2B5EF4-FFF2-40B4-BE49-F238E27FC236}">
                <a16:creationId xmlns:a16="http://schemas.microsoft.com/office/drawing/2014/main" id="{C2D456D6-9A00-466D-ABFB-71228A2F989E}"/>
              </a:ext>
            </a:extLst>
          </p:cNvPr>
          <p:cNvSpPr>
            <a:spLocks noGrp="1"/>
          </p:cNvSpPr>
          <p:nvPr>
            <p:custDataLst>
              <p:tags r:id="rId43"/>
            </p:custDataLst>
          </p:nvPr>
        </p:nvSpPr>
        <p:spPr bwMode="gray">
          <a:xfrm>
            <a:off x="1981200" y="2603500"/>
            <a:ext cx="263525" cy="182563"/>
          </a:xfrm>
          <a:prstGeom prst="rect">
            <a:avLst/>
          </a:prstGeom>
          <a:solidFill>
            <a:srgbClr val="949CC6"/>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9492EBC5-3221-4E3C-B284-E3B054176182}"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0%</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1" name="Text Placeholder 3">
            <a:extLst>
              <a:ext uri="{FF2B5EF4-FFF2-40B4-BE49-F238E27FC236}">
                <a16:creationId xmlns:a16="http://schemas.microsoft.com/office/drawing/2014/main" id="{7BE9D5A4-1AD5-4889-88BA-32625F1CB6B0}"/>
              </a:ext>
            </a:extLst>
          </p:cNvPr>
          <p:cNvSpPr>
            <a:spLocks noGrp="1"/>
          </p:cNvSpPr>
          <p:nvPr>
            <p:custDataLst>
              <p:tags r:id="rId44"/>
            </p:custDataLst>
          </p:nvPr>
        </p:nvSpPr>
        <p:spPr bwMode="gray">
          <a:xfrm>
            <a:off x="900113" y="2763838"/>
            <a:ext cx="347663" cy="182563"/>
          </a:xfrm>
          <a:prstGeom prst="rect">
            <a:avLst/>
          </a:prstGeom>
          <a:noFill/>
          <a:ln>
            <a:noFill/>
          </a:ln>
          <a:effectLst/>
          <a:extLst>
            <a:ext uri="{909E8E84-426E-40DD-AFC4-6F175D3DCCD1}">
              <a14:hiddenFill xmlns:a14="http://schemas.microsoft.com/office/drawing/2010/main">
                <a:solidFill>
                  <a:srgbClr val="54548D"/>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8A6327D-029E-44F8-9BD2-1BD6B58C9879}" type="datetime'''''1''''''''''''''''''''2''''''''''''''''''''''''''''''%'''''">
              <a:rPr kumimoji="0" lang="en-US" altLang="en-US" sz="12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12%</a:t>
            </a:fld>
            <a:endPar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8" name="Text Placeholder 3">
            <a:extLst>
              <a:ext uri="{FF2B5EF4-FFF2-40B4-BE49-F238E27FC236}">
                <a16:creationId xmlns:a16="http://schemas.microsoft.com/office/drawing/2014/main" id="{A93A01D8-A386-48F0-8542-5A989AF11E3C}"/>
              </a:ext>
            </a:extLst>
          </p:cNvPr>
          <p:cNvSpPr>
            <a:spLocks noGrp="1"/>
          </p:cNvSpPr>
          <p:nvPr>
            <p:custDataLst>
              <p:tags r:id="rId45"/>
            </p:custDataLst>
          </p:nvPr>
        </p:nvSpPr>
        <p:spPr bwMode="gray">
          <a:xfrm>
            <a:off x="5018088" y="3884613"/>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7AB3E30-E0B8-4550-B636-6DE1D64B317B}" type="datetime'''''''''''''2''''''''''''''''''''''''''''''3''''%'''''''">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23%</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25" name="Text Placeholder 4">
            <a:extLst>
              <a:ext uri="{FF2B5EF4-FFF2-40B4-BE49-F238E27FC236}">
                <a16:creationId xmlns:a16="http://schemas.microsoft.com/office/drawing/2014/main" id="{4C1F3293-4EFE-461D-940D-7EE66BAE31C5}"/>
              </a:ext>
            </a:extLst>
          </p:cNvPr>
          <p:cNvSpPr>
            <a:spLocks noGrp="1"/>
          </p:cNvSpPr>
          <p:nvPr>
            <p:custDataLst>
              <p:tags r:id="rId46"/>
            </p:custDataLst>
          </p:nvPr>
        </p:nvSpPr>
        <p:spPr bwMode="gray">
          <a:xfrm>
            <a:off x="1335088" y="2371725"/>
            <a:ext cx="5143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C092C788-333D-445E-AC95-CD7D2FAB965D}" type="datetime'''''3''''''''''''''''''''''''''7'''''''''''''''''''">
              <a:rPr kumimoji="0" lang="en-US" altLang="en-US" sz="1400" b="1"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37</a:t>
            </a:fld>
            <a:r>
              <a:rPr kumimoji="0" lang="en-US" alt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EJ</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7" name="Text Placeholder 3">
            <a:extLst>
              <a:ext uri="{FF2B5EF4-FFF2-40B4-BE49-F238E27FC236}">
                <a16:creationId xmlns:a16="http://schemas.microsoft.com/office/drawing/2014/main" id="{53C5D518-DFE1-42C4-A765-EB0A0A6AF02D}"/>
              </a:ext>
            </a:extLst>
          </p:cNvPr>
          <p:cNvSpPr>
            <a:spLocks noGrp="1"/>
          </p:cNvSpPr>
          <p:nvPr>
            <p:custDataLst>
              <p:tags r:id="rId47"/>
            </p:custDataLst>
          </p:nvPr>
        </p:nvSpPr>
        <p:spPr bwMode="gray">
          <a:xfrm>
            <a:off x="5018088" y="4535488"/>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48065EDD-9C35-488A-A862-8689FC668B2C}" type="datetime'''''''2''''''''''''''8%'''''''''''''''''''''''''''''">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28%</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9" name="Text Placeholder 3">
            <a:extLst>
              <a:ext uri="{FF2B5EF4-FFF2-40B4-BE49-F238E27FC236}">
                <a16:creationId xmlns:a16="http://schemas.microsoft.com/office/drawing/2014/main" id="{2C93D743-B740-4357-945A-4ED209C8043D}"/>
              </a:ext>
            </a:extLst>
          </p:cNvPr>
          <p:cNvSpPr>
            <a:spLocks noGrp="1"/>
          </p:cNvSpPr>
          <p:nvPr>
            <p:custDataLst>
              <p:tags r:id="rId48"/>
            </p:custDataLst>
          </p:nvPr>
        </p:nvSpPr>
        <p:spPr bwMode="auto">
          <a:xfrm>
            <a:off x="433388" y="5289550"/>
            <a:ext cx="23193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High Temperature (&gt;5</a:t>
            </a: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00°C)</a:t>
            </a: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54" name="Text Placeholder 3">
            <a:extLst>
              <a:ext uri="{FF2B5EF4-FFF2-40B4-BE49-F238E27FC236}">
                <a16:creationId xmlns:a16="http://schemas.microsoft.com/office/drawing/2014/main" id="{2A619D5F-795B-47A9-B98D-D10E44E6FBB7}"/>
              </a:ext>
            </a:extLst>
          </p:cNvPr>
          <p:cNvSpPr>
            <a:spLocks noGrp="1"/>
          </p:cNvSpPr>
          <p:nvPr>
            <p:custDataLst>
              <p:tags r:id="rId49"/>
            </p:custDataLst>
          </p:nvPr>
        </p:nvSpPr>
        <p:spPr bwMode="gray">
          <a:xfrm>
            <a:off x="1419225" y="3338513"/>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F54B3546-553A-48BC-8B92-4BF5F9C48B84}" type="datetime'''''''''2''''''''''''''1''''''''''''''''''''''''%'''">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21%</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29" name="Text Placeholder 3">
            <a:extLst>
              <a:ext uri="{FF2B5EF4-FFF2-40B4-BE49-F238E27FC236}">
                <a16:creationId xmlns:a16="http://schemas.microsoft.com/office/drawing/2014/main" id="{C37BB0C9-750A-43D3-98CA-6CB1A20924A1}"/>
              </a:ext>
            </a:extLst>
          </p:cNvPr>
          <p:cNvSpPr>
            <a:spLocks noGrp="1"/>
          </p:cNvSpPr>
          <p:nvPr>
            <p:custDataLst>
              <p:tags r:id="rId50"/>
            </p:custDataLst>
          </p:nvPr>
        </p:nvSpPr>
        <p:spPr bwMode="gray">
          <a:xfrm>
            <a:off x="1419225" y="4371975"/>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ABBBC90-6930-4208-97B0-48C4B5184E86}" type="datetime'''''''6''0''''''''''''''''''%'''''''''''''''''''''''''''''''''">
              <a:rPr kumimoji="0" lang="en-US" altLang="en-US" sz="12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60%</a:t>
            </a:fld>
            <a:endPar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43" name="Text Placeholder 3">
            <a:extLst>
              <a:ext uri="{FF2B5EF4-FFF2-40B4-BE49-F238E27FC236}">
                <a16:creationId xmlns:a16="http://schemas.microsoft.com/office/drawing/2014/main" id="{110418EC-1904-443A-89A8-B54C8C5990ED}"/>
              </a:ext>
            </a:extLst>
          </p:cNvPr>
          <p:cNvSpPr>
            <a:spLocks noGrp="1"/>
          </p:cNvSpPr>
          <p:nvPr>
            <p:custDataLst>
              <p:tags r:id="rId51"/>
            </p:custDataLst>
          </p:nvPr>
        </p:nvSpPr>
        <p:spPr bwMode="gray">
          <a:xfrm>
            <a:off x="3273425" y="2914650"/>
            <a:ext cx="347663" cy="182563"/>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C30F8AA0-743C-4F69-8D13-9497CFB2369C}" type="datetime'''''1''''''''''5''''''''''''''''%'''''''''''''''">
              <a:rPr kumimoji="0" lang="en-US" altLang="en-US" sz="12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15%</a:t>
            </a:fld>
            <a:endPar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10" name="Text Placeholder 3">
            <a:extLst>
              <a:ext uri="{FF2B5EF4-FFF2-40B4-BE49-F238E27FC236}">
                <a16:creationId xmlns:a16="http://schemas.microsoft.com/office/drawing/2014/main" id="{A13DC526-CEBF-445D-8561-D1847BEB6351}"/>
              </a:ext>
            </a:extLst>
          </p:cNvPr>
          <p:cNvSpPr>
            <a:spLocks noGrp="1"/>
          </p:cNvSpPr>
          <p:nvPr>
            <p:custDataLst>
              <p:tags r:id="rId52"/>
            </p:custDataLst>
          </p:nvPr>
        </p:nvSpPr>
        <p:spPr bwMode="gray">
          <a:xfrm>
            <a:off x="5018088" y="3362325"/>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FD772E0-C42B-4C5E-B9BD-2F640A865795}" type="datetime'''''''''''''''''''''1''8''''''''''''''%'''">
              <a:rPr kumimoji="0" lang="en-US" altLang="en-US" sz="12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18%</a:t>
            </a:fld>
            <a:endPar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31" name="Text Placeholder 4">
            <a:extLst>
              <a:ext uri="{FF2B5EF4-FFF2-40B4-BE49-F238E27FC236}">
                <a16:creationId xmlns:a16="http://schemas.microsoft.com/office/drawing/2014/main" id="{4C1F3293-4EFE-461D-940D-7EE66BAE31C5}"/>
              </a:ext>
            </a:extLst>
          </p:cNvPr>
          <p:cNvSpPr>
            <a:spLocks noGrp="1"/>
          </p:cNvSpPr>
          <p:nvPr>
            <p:custDataLst>
              <p:tags r:id="rId53"/>
            </p:custDataLst>
          </p:nvPr>
        </p:nvSpPr>
        <p:spPr bwMode="gray">
          <a:xfrm>
            <a:off x="4933950" y="2371725"/>
            <a:ext cx="5143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3ED710E9-F60C-4FB2-92E2-370192D61E40}" type="datetime'''''''''''''''''''''''''''3''3'''''''''''''''''''''''''''''''">
              <a:rPr kumimoji="0" lang="en-US" altLang="en-US" sz="1400" b="1"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33</a:t>
            </a:fld>
            <a:r>
              <a:rPr kumimoji="0" lang="en-US" alt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EJ</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3" name="Text Placeholder 3">
            <a:extLst>
              <a:ext uri="{FF2B5EF4-FFF2-40B4-BE49-F238E27FC236}">
                <a16:creationId xmlns:a16="http://schemas.microsoft.com/office/drawing/2014/main" id="{4ED361AA-FE58-4A2E-AA74-CBE6A330ABCB}"/>
              </a:ext>
            </a:extLst>
          </p:cNvPr>
          <p:cNvSpPr>
            <a:spLocks noGrp="1"/>
          </p:cNvSpPr>
          <p:nvPr>
            <p:custDataLst>
              <p:tags r:id="rId54"/>
            </p:custDataLst>
          </p:nvPr>
        </p:nvSpPr>
        <p:spPr bwMode="gray">
          <a:xfrm>
            <a:off x="6081713" y="5046663"/>
            <a:ext cx="263525" cy="182563"/>
          </a:xfrm>
          <a:prstGeom prst="rect">
            <a:avLst/>
          </a:prstGeom>
          <a:solidFill>
            <a:srgbClr val="5DA8A1"/>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1E28576C-0356-4189-ACA0-451F35BD3BB9}" type="datetime'''''''''''''''2%'''''''''''''''''">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0" name="Text Placeholder 3">
            <a:extLst>
              <a:ext uri="{FF2B5EF4-FFF2-40B4-BE49-F238E27FC236}">
                <a16:creationId xmlns:a16="http://schemas.microsoft.com/office/drawing/2014/main" id="{5733FD0B-8F42-43C5-AAD3-4AAA7F90C9B3}"/>
              </a:ext>
            </a:extLst>
          </p:cNvPr>
          <p:cNvSpPr>
            <a:spLocks noGrp="1"/>
          </p:cNvSpPr>
          <p:nvPr>
            <p:custDataLst>
              <p:tags r:id="rId55"/>
            </p:custDataLst>
          </p:nvPr>
        </p:nvSpPr>
        <p:spPr bwMode="auto">
          <a:xfrm>
            <a:off x="4660900" y="5289550"/>
            <a:ext cx="1062038" cy="6381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Low </a:t>
            </a:r>
          </a:p>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Temperature</a:t>
            </a:r>
          </a:p>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(&lt;1</a:t>
            </a: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00°C)</a:t>
            </a: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34" name="Text Placeholder 4">
            <a:extLst>
              <a:ext uri="{FF2B5EF4-FFF2-40B4-BE49-F238E27FC236}">
                <a16:creationId xmlns:a16="http://schemas.microsoft.com/office/drawing/2014/main" id="{184F50FD-5696-45F0-A4D0-738DBA01C2A7}"/>
              </a:ext>
            </a:extLst>
          </p:cNvPr>
          <p:cNvSpPr>
            <a:spLocks noGrp="1"/>
          </p:cNvSpPr>
          <p:nvPr>
            <p:custDataLst>
              <p:tags r:id="rId56"/>
            </p:custDataLst>
          </p:nvPr>
        </p:nvSpPr>
        <p:spPr bwMode="gray">
          <a:xfrm>
            <a:off x="3189288" y="2371725"/>
            <a:ext cx="5143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3EF41CEB-BCC9-41B6-9F69-72ABA3C9E900}" type="datetime'''''''''2''''''9'''''''''''''">
              <a:rPr kumimoji="0" lang="en-US" altLang="en-US" sz="1400" b="1"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29</a:t>
            </a:fld>
            <a:r>
              <a:rPr kumimoji="0" lang="en-US" alt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EJ</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33" name="Text Placeholder 4">
            <a:extLst>
              <a:ext uri="{FF2B5EF4-FFF2-40B4-BE49-F238E27FC236}">
                <a16:creationId xmlns:a16="http://schemas.microsoft.com/office/drawing/2014/main" id="{4C1F3293-4EFE-461D-940D-7EE66BAE31C5}"/>
              </a:ext>
            </a:extLst>
          </p:cNvPr>
          <p:cNvSpPr>
            <a:spLocks noGrp="1"/>
          </p:cNvSpPr>
          <p:nvPr>
            <p:custDataLst>
              <p:tags r:id="rId57"/>
            </p:custDataLst>
          </p:nvPr>
        </p:nvSpPr>
        <p:spPr bwMode="gray">
          <a:xfrm>
            <a:off x="6005513" y="2371725"/>
            <a:ext cx="415925"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3B415FC4-B74F-47EE-B959-878D071F3945}" type="datetime'''''''''''''''''''''''''''''''''''''3'''''''''''''''''''''">
              <a:rPr kumimoji="0" lang="en-US" altLang="en-US" sz="1400" b="1"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3</a:t>
            </a:fld>
            <a:r>
              <a:rPr kumimoji="0" lang="en-US" alt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EJ</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40" name="Text Placeholder 3">
            <a:extLst>
              <a:ext uri="{FF2B5EF4-FFF2-40B4-BE49-F238E27FC236}">
                <a16:creationId xmlns:a16="http://schemas.microsoft.com/office/drawing/2014/main" id="{EB717EBC-15C2-4545-97B5-44B2001746E8}"/>
              </a:ext>
            </a:extLst>
          </p:cNvPr>
          <p:cNvSpPr>
            <a:spLocks noGrp="1"/>
          </p:cNvSpPr>
          <p:nvPr>
            <p:custDataLst>
              <p:tags r:id="rId58"/>
            </p:custDataLst>
          </p:nvPr>
        </p:nvSpPr>
        <p:spPr bwMode="gray">
          <a:xfrm>
            <a:off x="3278188" y="3257550"/>
            <a:ext cx="336550" cy="182563"/>
          </a:xfrm>
          <a:prstGeom prst="rect">
            <a:avLst/>
          </a:prstGeom>
          <a:noFill/>
          <a:ln>
            <a:noFill/>
          </a:ln>
          <a:effectLst/>
          <a:extLst>
            <a:ext uri="{909E8E84-426E-40DD-AFC4-6F175D3DCCD1}">
              <a14:hiddenFill xmlns:a14="http://schemas.microsoft.com/office/drawing/2010/main">
                <a:solidFill>
                  <a:srgbClr val="949CC6"/>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8C2B870-4FF9-44F7-9E85-C7EC67DB9586}" type="datetime'''''''''''''''1''''''''''''''''''''''''''''1''''''''%'''''''">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11%</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38" name="Text Placeholder 3">
            <a:extLst>
              <a:ext uri="{FF2B5EF4-FFF2-40B4-BE49-F238E27FC236}">
                <a16:creationId xmlns:a16="http://schemas.microsoft.com/office/drawing/2014/main" id="{91B3D1BF-F94E-4F4A-8805-A2A8ED9B968B}"/>
              </a:ext>
            </a:extLst>
          </p:cNvPr>
          <p:cNvSpPr>
            <a:spLocks noGrp="1"/>
          </p:cNvSpPr>
          <p:nvPr>
            <p:custDataLst>
              <p:tags r:id="rId59"/>
            </p:custDataLst>
          </p:nvPr>
        </p:nvSpPr>
        <p:spPr bwMode="gray">
          <a:xfrm>
            <a:off x="3314700" y="3754438"/>
            <a:ext cx="263525" cy="182563"/>
          </a:xfrm>
          <a:prstGeom prst="rect">
            <a:avLst/>
          </a:prstGeom>
          <a:solidFill>
            <a:srgbClr val="CBE452"/>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3379339-0EA6-4E2C-BD95-BD0D1455CFF0}" type="datetime'''5''''''''''%'">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5%</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7" name="Text Placeholder 3">
            <a:extLst>
              <a:ext uri="{FF2B5EF4-FFF2-40B4-BE49-F238E27FC236}">
                <a16:creationId xmlns:a16="http://schemas.microsoft.com/office/drawing/2014/main" id="{C7C71B4C-00A1-4EB5-9407-2381BDEB7D77}"/>
              </a:ext>
            </a:extLst>
          </p:cNvPr>
          <p:cNvSpPr>
            <a:spLocks noGrp="1"/>
          </p:cNvSpPr>
          <p:nvPr>
            <p:custDataLst>
              <p:tags r:id="rId60"/>
            </p:custDataLst>
          </p:nvPr>
        </p:nvSpPr>
        <p:spPr bwMode="gray">
          <a:xfrm>
            <a:off x="5524500" y="2616200"/>
            <a:ext cx="263525" cy="182563"/>
          </a:xfrm>
          <a:prstGeom prst="rect">
            <a:avLst/>
          </a:prstGeom>
          <a:solidFill>
            <a:srgbClr val="E6E6E6"/>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41BACE10-C8D9-474B-9DD2-604ED391B069}" type="datetime'''''''''''''''''4''%'''''''''">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4%</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0" name="Text Placeholder 3">
            <a:extLst>
              <a:ext uri="{FF2B5EF4-FFF2-40B4-BE49-F238E27FC236}">
                <a16:creationId xmlns:a16="http://schemas.microsoft.com/office/drawing/2014/main" id="{FDCA8057-4B6E-4CCA-8F5E-0EF8FF348614}"/>
              </a:ext>
            </a:extLst>
          </p:cNvPr>
          <p:cNvSpPr>
            <a:spLocks noGrp="1"/>
          </p:cNvSpPr>
          <p:nvPr>
            <p:custDataLst>
              <p:tags r:id="rId61"/>
            </p:custDataLst>
          </p:nvPr>
        </p:nvSpPr>
        <p:spPr bwMode="gray">
          <a:xfrm>
            <a:off x="3314700" y="2644775"/>
            <a:ext cx="263525" cy="182563"/>
          </a:xfrm>
          <a:prstGeom prst="rect">
            <a:avLst/>
          </a:prstGeom>
          <a:solidFill>
            <a:srgbClr val="E6E6E6"/>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07037D3-CE13-469B-8637-28A440382F60}" type="datetime'''6''''''''''%'''''''''''''''''''''''''''''''''''''''''''">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6%</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1" name="Text Placeholder 3">
            <a:extLst>
              <a:ext uri="{FF2B5EF4-FFF2-40B4-BE49-F238E27FC236}">
                <a16:creationId xmlns:a16="http://schemas.microsoft.com/office/drawing/2014/main" id="{EB9C64D7-B4EA-44B6-92A2-C181DF9A76AC}"/>
              </a:ext>
            </a:extLst>
          </p:cNvPr>
          <p:cNvSpPr>
            <a:spLocks noGrp="1"/>
          </p:cNvSpPr>
          <p:nvPr>
            <p:custDataLst>
              <p:tags r:id="rId62"/>
            </p:custDataLst>
          </p:nvPr>
        </p:nvSpPr>
        <p:spPr bwMode="gray">
          <a:xfrm>
            <a:off x="941388" y="2584450"/>
            <a:ext cx="263525" cy="182563"/>
          </a:xfrm>
          <a:prstGeom prst="rect">
            <a:avLst/>
          </a:prstGeom>
          <a:solidFill>
            <a:srgbClr val="E6E6E6"/>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FFBBCF82-86CA-41DB-8883-28F08A4BC3E1}" type="datetime'''''''''1''''''''''''''''''''''%'''''''">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55" name="Rectangle 154">
            <a:extLst>
              <a:ext uri="{FF2B5EF4-FFF2-40B4-BE49-F238E27FC236}">
                <a16:creationId xmlns:a16="http://schemas.microsoft.com/office/drawing/2014/main" id="{904ECA7B-B9CD-4F1B-9966-15707EC76152}"/>
              </a:ext>
            </a:extLst>
          </p:cNvPr>
          <p:cNvSpPr/>
          <p:nvPr>
            <p:custDataLst>
              <p:tags r:id="rId63"/>
            </p:custDataLst>
          </p:nvPr>
        </p:nvSpPr>
        <p:spPr bwMode="auto">
          <a:xfrm>
            <a:off x="3327400" y="1360488"/>
            <a:ext cx="138113" cy="138113"/>
          </a:xfrm>
          <a:prstGeom prst="rect">
            <a:avLst/>
          </a:prstGeom>
          <a:solidFill>
            <a:srgbClr val="E6E6E6"/>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2" name="Rectangle 161">
            <a:extLst>
              <a:ext uri="{FF2B5EF4-FFF2-40B4-BE49-F238E27FC236}">
                <a16:creationId xmlns:a16="http://schemas.microsoft.com/office/drawing/2014/main" id="{2D1B00BF-792B-4DA8-B610-F946BBE26F5B}"/>
              </a:ext>
            </a:extLst>
          </p:cNvPr>
          <p:cNvSpPr/>
          <p:nvPr>
            <p:custDataLst>
              <p:tags r:id="rId64"/>
            </p:custDataLst>
          </p:nvPr>
        </p:nvSpPr>
        <p:spPr bwMode="auto">
          <a:xfrm>
            <a:off x="4313238" y="1360488"/>
            <a:ext cx="138113" cy="138113"/>
          </a:xfrm>
          <a:prstGeom prst="rect">
            <a:avLst/>
          </a:prstGeom>
          <a:solidFill>
            <a:schemeClr val="accent3"/>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3" name="Rectangle 162">
            <a:extLst>
              <a:ext uri="{FF2B5EF4-FFF2-40B4-BE49-F238E27FC236}">
                <a16:creationId xmlns:a16="http://schemas.microsoft.com/office/drawing/2014/main" id="{0AEDB8F4-9773-4301-9C72-B8E40B72B280}"/>
              </a:ext>
            </a:extLst>
          </p:cNvPr>
          <p:cNvSpPr/>
          <p:nvPr>
            <p:custDataLst>
              <p:tags r:id="rId65"/>
            </p:custDataLst>
          </p:nvPr>
        </p:nvSpPr>
        <p:spPr bwMode="auto">
          <a:xfrm>
            <a:off x="4870450" y="1360488"/>
            <a:ext cx="138113" cy="138113"/>
          </a:xfrm>
          <a:prstGeom prst="rect">
            <a:avLst/>
          </a:prstGeom>
          <a:solidFill>
            <a:srgbClr val="949CC6"/>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6" name="Rectangle 165">
            <a:extLst>
              <a:ext uri="{FF2B5EF4-FFF2-40B4-BE49-F238E27FC236}">
                <a16:creationId xmlns:a16="http://schemas.microsoft.com/office/drawing/2014/main" id="{692BCBF8-817A-4BD9-888F-61DCC8D8AB16}"/>
              </a:ext>
            </a:extLst>
          </p:cNvPr>
          <p:cNvSpPr/>
          <p:nvPr>
            <p:custDataLst>
              <p:tags r:id="rId66"/>
            </p:custDataLst>
          </p:nvPr>
        </p:nvSpPr>
        <p:spPr bwMode="auto">
          <a:xfrm>
            <a:off x="7008813" y="1360488"/>
            <a:ext cx="138113" cy="138113"/>
          </a:xfrm>
          <a:prstGeom prst="rect">
            <a:avLst/>
          </a:prstGeom>
          <a:solidFill>
            <a:srgbClr val="5DA8A1"/>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4" name="Rectangle 163">
            <a:extLst>
              <a:ext uri="{FF2B5EF4-FFF2-40B4-BE49-F238E27FC236}">
                <a16:creationId xmlns:a16="http://schemas.microsoft.com/office/drawing/2014/main" id="{19980D60-A5EF-493B-B396-4BBCD749DC1B}"/>
              </a:ext>
            </a:extLst>
          </p:cNvPr>
          <p:cNvSpPr/>
          <p:nvPr>
            <p:custDataLst>
              <p:tags r:id="rId67"/>
            </p:custDataLst>
          </p:nvPr>
        </p:nvSpPr>
        <p:spPr bwMode="auto">
          <a:xfrm>
            <a:off x="5729288" y="1360488"/>
            <a:ext cx="138113" cy="138113"/>
          </a:xfrm>
          <a:prstGeom prst="rect">
            <a:avLst/>
          </a:prstGeom>
          <a:solidFill>
            <a:srgbClr val="54548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5" name="Rectangle 164">
            <a:extLst>
              <a:ext uri="{FF2B5EF4-FFF2-40B4-BE49-F238E27FC236}">
                <a16:creationId xmlns:a16="http://schemas.microsoft.com/office/drawing/2014/main" id="{BCE9ED0F-A166-4830-960D-6BA64FAD7A9A}"/>
              </a:ext>
            </a:extLst>
          </p:cNvPr>
          <p:cNvSpPr/>
          <p:nvPr>
            <p:custDataLst>
              <p:tags r:id="rId68"/>
            </p:custDataLst>
          </p:nvPr>
        </p:nvSpPr>
        <p:spPr bwMode="auto">
          <a:xfrm>
            <a:off x="6175375" y="1360488"/>
            <a:ext cx="138113" cy="138113"/>
          </a:xfrm>
          <a:prstGeom prst="rect">
            <a:avLst/>
          </a:prstGeom>
          <a:solidFill>
            <a:srgbClr val="CBE452"/>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7" name="Rectangle 166">
            <a:extLst>
              <a:ext uri="{FF2B5EF4-FFF2-40B4-BE49-F238E27FC236}">
                <a16:creationId xmlns:a16="http://schemas.microsoft.com/office/drawing/2014/main" id="{5964B074-520F-47E7-8734-0E805E2BB548}"/>
              </a:ext>
            </a:extLst>
          </p:cNvPr>
          <p:cNvSpPr/>
          <p:nvPr>
            <p:custDataLst>
              <p:tags r:id="rId69"/>
            </p:custDataLst>
          </p:nvPr>
        </p:nvSpPr>
        <p:spPr bwMode="auto">
          <a:xfrm>
            <a:off x="7974013" y="1360488"/>
            <a:ext cx="138113" cy="138113"/>
          </a:xfrm>
          <a:prstGeom prst="rect">
            <a:avLst/>
          </a:prstGeom>
          <a:solidFill>
            <a:srgbClr val="4D4D4D"/>
          </a:solidFill>
          <a:ln w="9525" cap="sq" algn="ctr">
            <a:solidFill>
              <a:srgbClr val="FFFFFF"/>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8" name="Text Placeholder 3">
            <a:extLst>
              <a:ext uri="{FF2B5EF4-FFF2-40B4-BE49-F238E27FC236}">
                <a16:creationId xmlns:a16="http://schemas.microsoft.com/office/drawing/2014/main" id="{24F6F92B-47CF-4DB2-B1DB-00616CB19599}"/>
              </a:ext>
            </a:extLst>
          </p:cNvPr>
          <p:cNvSpPr>
            <a:spLocks noGrp="1"/>
          </p:cNvSpPr>
          <p:nvPr>
            <p:custDataLst>
              <p:tags r:id="rId70"/>
            </p:custDataLst>
          </p:nvPr>
        </p:nvSpPr>
        <p:spPr bwMode="auto">
          <a:xfrm>
            <a:off x="3516313" y="1357313"/>
            <a:ext cx="6953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F5F33FC0-8AC9-4E14-A893-27A2ED54CF48}" type="datetime'R''e''''n''''''''''e''''wa''''''b''''''''''''''le''''''''s'''">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Renewables</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69" name="Text Placeholder 3">
            <a:extLst>
              <a:ext uri="{FF2B5EF4-FFF2-40B4-BE49-F238E27FC236}">
                <a16:creationId xmlns:a16="http://schemas.microsoft.com/office/drawing/2014/main" id="{6E8488C8-5C52-4F78-909C-70AA52833FF1}"/>
              </a:ext>
            </a:extLst>
          </p:cNvPr>
          <p:cNvSpPr>
            <a:spLocks noGrp="1"/>
          </p:cNvSpPr>
          <p:nvPr>
            <p:custDataLst>
              <p:tags r:id="rId71"/>
            </p:custDataLst>
          </p:nvPr>
        </p:nvSpPr>
        <p:spPr bwMode="auto">
          <a:xfrm>
            <a:off x="4502150" y="1357313"/>
            <a:ext cx="2667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F23C7302-8916-4641-A0D8-5F6959D91B97}" type="datetime'''H''e''a''''''''''''''''''''''''''''''''''t'''''''''''''''">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Heat</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7" name="Text Placeholder 3">
            <a:extLst>
              <a:ext uri="{FF2B5EF4-FFF2-40B4-BE49-F238E27FC236}">
                <a16:creationId xmlns:a16="http://schemas.microsoft.com/office/drawing/2014/main" id="{5AB6BF1A-9F24-48DA-8B8A-24D5B8EB3F21}"/>
              </a:ext>
            </a:extLst>
          </p:cNvPr>
          <p:cNvSpPr>
            <a:spLocks noGrp="1"/>
          </p:cNvSpPr>
          <p:nvPr>
            <p:custDataLst>
              <p:tags r:id="rId72"/>
            </p:custDataLst>
          </p:nvPr>
        </p:nvSpPr>
        <p:spPr bwMode="auto">
          <a:xfrm>
            <a:off x="5918200" y="1357313"/>
            <a:ext cx="1555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15B437C7-C91F-4BA3-A633-DE7C0EAD7BA6}" type="datetime'''''''O''''''''''''''''''''i''''''l'''''">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Oil</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6" name="Text Placeholder 3">
            <a:extLst>
              <a:ext uri="{FF2B5EF4-FFF2-40B4-BE49-F238E27FC236}">
                <a16:creationId xmlns:a16="http://schemas.microsoft.com/office/drawing/2014/main" id="{FAD83523-1A7C-4418-B5E8-6C9747E510EB}"/>
              </a:ext>
            </a:extLst>
          </p:cNvPr>
          <p:cNvSpPr>
            <a:spLocks noGrp="1"/>
          </p:cNvSpPr>
          <p:nvPr>
            <p:custDataLst>
              <p:tags r:id="rId73"/>
            </p:custDataLst>
          </p:nvPr>
        </p:nvSpPr>
        <p:spPr bwMode="auto">
          <a:xfrm>
            <a:off x="6364288" y="1357313"/>
            <a:ext cx="5429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09DFFFF-40F6-4F45-A1EF-0BB64125C134}" type="datetime'El''''''''e''''ct''ri''''''''''c''''it''''''''y'''''''">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Electricity</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5" name="Text Placeholder 3">
            <a:extLst>
              <a:ext uri="{FF2B5EF4-FFF2-40B4-BE49-F238E27FC236}">
                <a16:creationId xmlns:a16="http://schemas.microsoft.com/office/drawing/2014/main" id="{6E401E20-4F97-466C-A695-8BF4D57A87A5}"/>
              </a:ext>
            </a:extLst>
          </p:cNvPr>
          <p:cNvSpPr>
            <a:spLocks noGrp="1"/>
          </p:cNvSpPr>
          <p:nvPr>
            <p:custDataLst>
              <p:tags r:id="rId74"/>
            </p:custDataLst>
          </p:nvPr>
        </p:nvSpPr>
        <p:spPr bwMode="auto">
          <a:xfrm>
            <a:off x="5059363" y="1357313"/>
            <a:ext cx="5683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4D86E40-EAD7-4892-9974-883242153164}" type="datetime'''''''''''''Bi''''o''e''''''''''''''n''''''''''er''''''''g''y'">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Bioenergy</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0" name="Text Placeholder 3">
            <a:extLst>
              <a:ext uri="{FF2B5EF4-FFF2-40B4-BE49-F238E27FC236}">
                <a16:creationId xmlns:a16="http://schemas.microsoft.com/office/drawing/2014/main" id="{FA2E36D7-20B8-45F6-84B9-5E6B7518237B}"/>
              </a:ext>
            </a:extLst>
          </p:cNvPr>
          <p:cNvSpPr>
            <a:spLocks noGrp="1"/>
          </p:cNvSpPr>
          <p:nvPr>
            <p:custDataLst>
              <p:tags r:id="rId75"/>
            </p:custDataLst>
          </p:nvPr>
        </p:nvSpPr>
        <p:spPr bwMode="auto">
          <a:xfrm>
            <a:off x="7197725" y="1357313"/>
            <a:ext cx="6746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2B20F88B-A5B1-41CD-82F1-09262AE69D5E}" type="datetime'''N''a''t''''''''''''''''ura''l'''''' ''Ga''''''''''s'''''''">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Natural Gas</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2" name="Text Placeholder 3">
            <a:extLst>
              <a:ext uri="{FF2B5EF4-FFF2-40B4-BE49-F238E27FC236}">
                <a16:creationId xmlns:a16="http://schemas.microsoft.com/office/drawing/2014/main" id="{47C5CFD8-43FE-4B3E-B42F-EA7909B240E5}"/>
              </a:ext>
            </a:extLst>
          </p:cNvPr>
          <p:cNvSpPr>
            <a:spLocks noGrp="1"/>
          </p:cNvSpPr>
          <p:nvPr>
            <p:custDataLst>
              <p:tags r:id="rId76"/>
            </p:custDataLst>
          </p:nvPr>
        </p:nvSpPr>
        <p:spPr bwMode="auto">
          <a:xfrm>
            <a:off x="8162925" y="1357313"/>
            <a:ext cx="2603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3EDC7E0-02A7-4983-AF90-9EE188412696}" type="datetime'''''C''''''''''''o''''''''al'''''''''''''''''''''''''''''">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Coal</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96" name="LineContentSeparatorStrong 45">
            <a:extLst>
              <a:ext uri="{FF2B5EF4-FFF2-40B4-BE49-F238E27FC236}">
                <a16:creationId xmlns:a16="http://schemas.microsoft.com/office/drawing/2014/main" id="{B4A4A478-2076-4F4E-8854-25F219653046}"/>
              </a:ext>
            </a:extLst>
          </p:cNvPr>
          <p:cNvCxnSpPr>
            <a:cxnSpLocks/>
          </p:cNvCxnSpPr>
          <p:nvPr>
            <p:custDataLst>
              <p:tags r:id="rId77"/>
            </p:custDataLst>
          </p:nvPr>
        </p:nvCxnSpPr>
        <p:spPr>
          <a:xfrm>
            <a:off x="554736" y="2212975"/>
            <a:ext cx="8000789" cy="0"/>
          </a:xfrm>
          <a:prstGeom prst="straightConnector1">
            <a:avLst/>
          </a:prstGeom>
          <a:ln w="12700" cap="flat">
            <a:solidFill>
              <a:srgbClr val="7C827E"/>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3" name="4. Footnote">
            <a:extLst>
              <a:ext uri="{FF2B5EF4-FFF2-40B4-BE49-F238E27FC236}">
                <a16:creationId xmlns:a16="http://schemas.microsoft.com/office/drawing/2014/main" id="{BA9E73E8-3E92-4866-A341-4ACD8A047976}"/>
              </a:ext>
            </a:extLst>
          </p:cNvPr>
          <p:cNvSpPr txBox="1"/>
          <p:nvPr>
            <p:custDataLst>
              <p:tags r:id="rId78"/>
            </p:custDataLst>
          </p:nvPr>
        </p:nvSpPr>
        <p:spPr>
          <a:xfrm>
            <a:off x="553971" y="6278400"/>
            <a:ext cx="10180703"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19075"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Excluding steel &amp; iron</a:t>
            </a:r>
          </a:p>
        </p:txBody>
      </p:sp>
      <p:sp>
        <p:nvSpPr>
          <p:cNvPr id="114" name="TextBox 113">
            <a:extLst>
              <a:ext uri="{FF2B5EF4-FFF2-40B4-BE49-F238E27FC236}">
                <a16:creationId xmlns:a16="http://schemas.microsoft.com/office/drawing/2014/main" id="{BAE6C8B1-A7A8-431E-ABD7-4A8174F84AA1}"/>
              </a:ext>
            </a:extLst>
          </p:cNvPr>
          <p:cNvSpPr txBox="1">
            <a:spLocks/>
          </p:cNvSpPr>
          <p:nvPr/>
        </p:nvSpPr>
        <p:spPr>
          <a:xfrm>
            <a:off x="7770939" y="2644775"/>
            <a:ext cx="938495" cy="55403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from fossil fuels</a:t>
            </a:r>
          </a:p>
        </p:txBody>
      </p:sp>
      <p:sp>
        <p:nvSpPr>
          <p:cNvPr id="115" name="BigStat 400">
            <a:extLst>
              <a:ext uri="{FF2B5EF4-FFF2-40B4-BE49-F238E27FC236}">
                <a16:creationId xmlns:a16="http://schemas.microsoft.com/office/drawing/2014/main" id="{52F825B3-E5E1-4FB1-81AE-E01853B353E9}"/>
              </a:ext>
            </a:extLst>
          </p:cNvPr>
          <p:cNvSpPr txBox="1">
            <a:spLocks/>
          </p:cNvSpPr>
          <p:nvPr>
            <p:custDataLst>
              <p:tags r:id="rId79"/>
            </p:custDataLst>
          </p:nvPr>
        </p:nvSpPr>
        <p:spPr>
          <a:xfrm>
            <a:off x="6843894" y="2644775"/>
            <a:ext cx="794571"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600"/>
              </a:spcAft>
              <a:buClr>
                <a:srgbClr val="000000"/>
              </a:buClr>
              <a:buSzTx/>
              <a:buFont typeface="Segoe UI" panose="020B0502040204020203" pitchFamily="34" charset="0"/>
              <a:buNone/>
              <a:tabLst/>
              <a:defRPr/>
            </a:pPr>
            <a:r>
              <a:rPr kumimoji="0" lang="en-US" sz="2000" b="1" i="0" u="none" strike="noStrike" kern="1200" cap="none" spc="0" normalizeH="0" baseline="0" noProof="0" dirty="0">
                <a:ln>
                  <a:noFill/>
                </a:ln>
                <a:solidFill>
                  <a:srgbClr val="3F5586"/>
                </a:solidFill>
                <a:effectLst/>
                <a:uLnTx/>
                <a:uFillTx/>
                <a:latin typeface="Arial"/>
                <a:ea typeface="+mn-ea"/>
                <a:cs typeface="Arial" panose="020B0604020202020204" pitchFamily="34" charset="0"/>
              </a:rPr>
              <a:t>~70% </a:t>
            </a:r>
            <a:endParaRPr kumimoji="0" lang="en-US" sz="1100" b="0" i="0" u="none" strike="noStrike" kern="1200" cap="none" spc="0" normalizeH="0" baseline="0" noProof="0" dirty="0">
              <a:ln>
                <a:noFill/>
              </a:ln>
              <a:solidFill>
                <a:srgbClr val="3F5586"/>
              </a:solidFill>
              <a:effectLst/>
              <a:uLnTx/>
              <a:uFillTx/>
              <a:latin typeface="Arial"/>
              <a:ea typeface="+mn-ea"/>
              <a:cs typeface="Arial" panose="020B0604020202020204" pitchFamily="34" charset="0"/>
            </a:endParaRPr>
          </a:p>
        </p:txBody>
      </p:sp>
      <p:sp>
        <p:nvSpPr>
          <p:cNvPr id="116" name="TextBox 115">
            <a:extLst>
              <a:ext uri="{FF2B5EF4-FFF2-40B4-BE49-F238E27FC236}">
                <a16:creationId xmlns:a16="http://schemas.microsoft.com/office/drawing/2014/main" id="{DFC0A039-68CB-4E55-8F8A-6A897104F3D9}"/>
              </a:ext>
            </a:extLst>
          </p:cNvPr>
          <p:cNvSpPr txBox="1">
            <a:spLocks/>
          </p:cNvSpPr>
          <p:nvPr/>
        </p:nvSpPr>
        <p:spPr>
          <a:xfrm>
            <a:off x="7781293" y="4752975"/>
            <a:ext cx="928141" cy="37941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of cooling electrified</a:t>
            </a:r>
          </a:p>
        </p:txBody>
      </p:sp>
      <p:sp>
        <p:nvSpPr>
          <p:cNvPr id="117" name="BigStat 400">
            <a:extLst>
              <a:ext uri="{FF2B5EF4-FFF2-40B4-BE49-F238E27FC236}">
                <a16:creationId xmlns:a16="http://schemas.microsoft.com/office/drawing/2014/main" id="{837AEBC3-00A0-44D9-8D47-4054FF81B49E}"/>
              </a:ext>
            </a:extLst>
          </p:cNvPr>
          <p:cNvSpPr txBox="1">
            <a:spLocks/>
          </p:cNvSpPr>
          <p:nvPr>
            <p:custDataLst>
              <p:tags r:id="rId80"/>
            </p:custDataLst>
          </p:nvPr>
        </p:nvSpPr>
        <p:spPr>
          <a:xfrm>
            <a:off x="6900428" y="4752975"/>
            <a:ext cx="794571"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600"/>
              </a:spcAft>
              <a:buClr>
                <a:srgbClr val="000000"/>
              </a:buClr>
              <a:buSzTx/>
              <a:buFont typeface="Segoe UI" panose="020B0502040204020203" pitchFamily="34" charset="0"/>
              <a:buNone/>
              <a:tabLst/>
              <a:defRPr/>
            </a:pPr>
            <a:r>
              <a:rPr kumimoji="0" lang="en-US" sz="2000" b="1" i="0" u="none" strike="noStrike" kern="1200" cap="none" spc="0" normalizeH="0" baseline="0" noProof="0" dirty="0">
                <a:ln>
                  <a:noFill/>
                </a:ln>
                <a:solidFill>
                  <a:srgbClr val="3F5586"/>
                </a:solidFill>
                <a:effectLst/>
                <a:uLnTx/>
                <a:uFillTx/>
                <a:latin typeface="Arial"/>
                <a:ea typeface="+mn-ea"/>
                <a:cs typeface="Arial" panose="020B0604020202020204" pitchFamily="34" charset="0"/>
              </a:rPr>
              <a:t>~90%</a:t>
            </a:r>
            <a:endParaRPr kumimoji="0" lang="en-US" sz="1100" b="0" i="0" u="none" strike="noStrike" kern="1200" cap="none" spc="0" normalizeH="0" baseline="0" noProof="0" dirty="0">
              <a:ln>
                <a:noFill/>
              </a:ln>
              <a:solidFill>
                <a:srgbClr val="3F5586"/>
              </a:solidFill>
              <a:effectLst/>
              <a:uLnTx/>
              <a:uFillTx/>
              <a:latin typeface="Arial"/>
              <a:ea typeface="+mn-ea"/>
              <a:cs typeface="Arial" panose="020B0604020202020204" pitchFamily="34" charset="0"/>
            </a:endParaRPr>
          </a:p>
        </p:txBody>
      </p:sp>
      <p:sp>
        <p:nvSpPr>
          <p:cNvPr id="118" name="TextBox 117">
            <a:extLst>
              <a:ext uri="{FF2B5EF4-FFF2-40B4-BE49-F238E27FC236}">
                <a16:creationId xmlns:a16="http://schemas.microsoft.com/office/drawing/2014/main" id="{E829EB64-0261-45D7-806B-9A3344ED6E92}"/>
              </a:ext>
            </a:extLst>
          </p:cNvPr>
          <p:cNvSpPr txBox="1">
            <a:spLocks/>
          </p:cNvSpPr>
          <p:nvPr/>
        </p:nvSpPr>
        <p:spPr>
          <a:xfrm>
            <a:off x="7765409" y="3698875"/>
            <a:ext cx="1029977" cy="723900"/>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of high T heat from coal</a:t>
            </a:r>
          </a:p>
        </p:txBody>
      </p:sp>
      <p:sp>
        <p:nvSpPr>
          <p:cNvPr id="119" name="BigStat 400">
            <a:extLst>
              <a:ext uri="{FF2B5EF4-FFF2-40B4-BE49-F238E27FC236}">
                <a16:creationId xmlns:a16="http://schemas.microsoft.com/office/drawing/2014/main" id="{064FA8F1-15F9-47AC-B1E7-7F2CB2FCCD9D}"/>
              </a:ext>
            </a:extLst>
          </p:cNvPr>
          <p:cNvSpPr txBox="1">
            <a:spLocks/>
          </p:cNvSpPr>
          <p:nvPr>
            <p:custDataLst>
              <p:tags r:id="rId81"/>
            </p:custDataLst>
          </p:nvPr>
        </p:nvSpPr>
        <p:spPr>
          <a:xfrm>
            <a:off x="6873875" y="3698875"/>
            <a:ext cx="794571"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600"/>
              </a:spcAft>
              <a:buClr>
                <a:srgbClr val="000000"/>
              </a:buClr>
              <a:buSzTx/>
              <a:buFont typeface="Segoe UI" panose="020B0502040204020203" pitchFamily="34" charset="0"/>
              <a:buNone/>
              <a:tabLst/>
              <a:defRPr/>
            </a:pPr>
            <a:r>
              <a:rPr kumimoji="0" lang="en-US" sz="2000" b="1" i="0" u="none" strike="noStrike" kern="1200" cap="none" spc="0" normalizeH="0" baseline="0" noProof="0" dirty="0">
                <a:ln>
                  <a:noFill/>
                </a:ln>
                <a:solidFill>
                  <a:srgbClr val="3F5586"/>
                </a:solidFill>
                <a:effectLst/>
                <a:uLnTx/>
                <a:uFillTx/>
                <a:latin typeface="Arial"/>
                <a:ea typeface="+mn-ea"/>
                <a:cs typeface="Arial" panose="020B0604020202020204" pitchFamily="34" charset="0"/>
              </a:rPr>
              <a:t>~60%</a:t>
            </a:r>
            <a:endParaRPr kumimoji="0" lang="en-US" sz="1100" b="0" i="0" u="none" strike="noStrike" kern="1200" cap="none" spc="0" normalizeH="0" baseline="0" noProof="0" dirty="0">
              <a:ln>
                <a:noFill/>
              </a:ln>
              <a:solidFill>
                <a:srgbClr val="3F5586"/>
              </a:solidFill>
              <a:effectLst/>
              <a:uLnTx/>
              <a:uFillTx/>
              <a:latin typeface="Arial"/>
              <a:ea typeface="+mn-ea"/>
              <a:cs typeface="Arial" panose="020B0604020202020204" pitchFamily="34" charset="0"/>
            </a:endParaRPr>
          </a:p>
        </p:txBody>
      </p:sp>
      <p:sp>
        <p:nvSpPr>
          <p:cNvPr id="135" name="Right Brace 134">
            <a:extLst>
              <a:ext uri="{FF2B5EF4-FFF2-40B4-BE49-F238E27FC236}">
                <a16:creationId xmlns:a16="http://schemas.microsoft.com/office/drawing/2014/main" id="{085C3961-A4D8-4806-BA13-0E9433505F44}"/>
              </a:ext>
            </a:extLst>
          </p:cNvPr>
          <p:cNvSpPr>
            <a:spLocks/>
          </p:cNvSpPr>
          <p:nvPr/>
        </p:nvSpPr>
        <p:spPr>
          <a:xfrm flipV="1">
            <a:off x="6489422" y="2644775"/>
            <a:ext cx="219459" cy="2540000"/>
          </a:xfrm>
          <a:prstGeom prst="rightBrace">
            <a:avLst>
              <a:gd name="adj1" fmla="val 116738"/>
              <a:gd name="adj2" fmla="val 50000"/>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23" name="5. Source">
            <a:extLst>
              <a:ext uri="{FF2B5EF4-FFF2-40B4-BE49-F238E27FC236}">
                <a16:creationId xmlns:a16="http://schemas.microsoft.com/office/drawing/2014/main" id="{A35479FB-3FB0-438F-964B-DA871D73D406}"/>
              </a:ext>
            </a:extLst>
          </p:cNvPr>
          <p:cNvSpPr txBox="1"/>
          <p:nvPr>
            <p:custDataLst>
              <p:tags r:id="rId82"/>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r>
              <a:rPr kumimoji="0" lang="pl-PL"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McKinsey Global Energy Perspective</a:t>
            </a:r>
            <a:endPar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6" name="2. Slide Title">
            <a:extLst>
              <a:ext uri="{FF2B5EF4-FFF2-40B4-BE49-F238E27FC236}">
                <a16:creationId xmlns:a16="http://schemas.microsoft.com/office/drawing/2014/main" id="{EF973638-0938-4945-9C7E-9C54FBD22F4E}"/>
              </a:ext>
            </a:extLst>
          </p:cNvPr>
          <p:cNvSpPr txBox="1">
            <a:spLocks/>
          </p:cNvSpPr>
          <p:nvPr>
            <p:custDataLst>
              <p:tags r:id="rId83"/>
            </p:custDataLst>
          </p:nvPr>
        </p:nvSpPr>
        <p:spPr>
          <a:xfrm>
            <a:off x="9062098" y="1910240"/>
            <a:ext cx="2703882"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2500" b="1" kern="1200" spc="0" baseline="0">
                <a:ln w="6350" cap="flat">
                  <a:noFill/>
                  <a:miter lim="800000"/>
                </a:ln>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endParaRPr>
          </a:p>
        </p:txBody>
      </p:sp>
      <p:sp>
        <p:nvSpPr>
          <p:cNvPr id="111" name="2. Slide Title">
            <a:extLst>
              <a:ext uri="{FF2B5EF4-FFF2-40B4-BE49-F238E27FC236}">
                <a16:creationId xmlns:a16="http://schemas.microsoft.com/office/drawing/2014/main" id="{3D9026C6-5830-44BB-971D-5F4E497B292A}"/>
              </a:ext>
            </a:extLst>
          </p:cNvPr>
          <p:cNvSpPr txBox="1">
            <a:spLocks/>
          </p:cNvSpPr>
          <p:nvPr>
            <p:custDataLst>
              <p:tags r:id="rId84"/>
            </p:custDataLst>
          </p:nvPr>
        </p:nvSpPr>
        <p:spPr>
          <a:xfrm>
            <a:off x="9088062" y="1812607"/>
            <a:ext cx="2703882" cy="393954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2500" b="1" kern="1200" spc="0" baseline="0">
                <a:ln w="6350" cap="flat">
                  <a:noFill/>
                  <a:miter lim="800000"/>
                </a:ln>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rPr>
              <a:t>The pressure to shift away from fossil fuels </a:t>
            </a:r>
            <a:r>
              <a:rPr kumimoji="0" lang="en-US" sz="1600" b="0" i="0" u="none" strike="noStrike" kern="1200" cap="none" spc="0" normalizeH="0" baseline="0" noProof="0" dirty="0">
                <a:ln w="6350" cap="flat">
                  <a:noFill/>
                  <a:miter lim="800000"/>
                </a:ln>
                <a:solidFill>
                  <a:srgbClr val="000000"/>
                </a:solidFill>
                <a:effectLst/>
                <a:uLnTx/>
                <a:uFillTx/>
                <a:latin typeface="Arial"/>
                <a:ea typeface="+mj-ea"/>
                <a:cs typeface="+mj-cs"/>
              </a:rPr>
              <a:t>as foundation of our heating supply </a:t>
            </a:r>
            <a:r>
              <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rPr>
              <a:t>is increasing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rPr>
              <a:t>Climate impact is every increasing, </a:t>
            </a:r>
            <a:r>
              <a:rPr kumimoji="0" lang="en-US" sz="1600" b="0" i="0" u="none" strike="noStrike" kern="1200" cap="none" spc="0" normalizeH="0" baseline="0" noProof="0" dirty="0">
                <a:ln w="6350" cap="flat">
                  <a:noFill/>
                  <a:miter lim="800000"/>
                </a:ln>
                <a:solidFill>
                  <a:srgbClr val="000000"/>
                </a:solidFill>
                <a:effectLst/>
                <a:uLnTx/>
                <a:uFillTx/>
                <a:latin typeface="Arial"/>
                <a:ea typeface="+mj-ea"/>
                <a:cs typeface="+mj-cs"/>
              </a:rPr>
              <a:t>creating further urgency</a:t>
            </a:r>
            <a:endPar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rPr>
              <a:t>Prices are rising </a:t>
            </a:r>
            <a:r>
              <a:rPr kumimoji="0" lang="en-US" sz="1600" b="0" i="0" u="none" strike="noStrike" kern="1200" cap="none" spc="0" normalizeH="0" baseline="0" noProof="0" dirty="0">
                <a:ln w="6350" cap="flat">
                  <a:noFill/>
                  <a:miter lim="800000"/>
                </a:ln>
                <a:solidFill>
                  <a:srgbClr val="000000"/>
                </a:solidFill>
                <a:effectLst/>
                <a:uLnTx/>
                <a:uFillTx/>
                <a:latin typeface="Arial"/>
                <a:ea typeface="+mj-ea"/>
                <a:cs typeface="+mj-cs"/>
              </a:rPr>
              <a:t>due to invasion of Ukraine by Russia </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rPr>
              <a:t>Energy supply is increasingly </a:t>
            </a:r>
            <a:r>
              <a:rPr kumimoji="0" lang="en-US" sz="1600" b="0" i="0" u="none" strike="noStrike" kern="1200" cap="none" spc="0" normalizeH="0" baseline="0" noProof="0" dirty="0">
                <a:ln w="6350" cap="flat">
                  <a:noFill/>
                  <a:miter lim="800000"/>
                </a:ln>
                <a:solidFill>
                  <a:srgbClr val="000000"/>
                </a:solidFill>
                <a:effectLst/>
                <a:uLnTx/>
                <a:uFillTx/>
                <a:latin typeface="Arial"/>
                <a:ea typeface="+mj-ea"/>
                <a:cs typeface="+mj-cs"/>
              </a:rPr>
              <a:t>becoming an issue of </a:t>
            </a:r>
            <a:r>
              <a:rPr kumimoji="0" lang="en-US" sz="1600" b="1" i="0" u="none" strike="noStrike" kern="1200" cap="none" spc="0" normalizeH="0" baseline="0" noProof="0" dirty="0">
                <a:ln w="6350" cap="flat">
                  <a:noFill/>
                  <a:miter lim="800000"/>
                </a:ln>
                <a:solidFill>
                  <a:srgbClr val="000000"/>
                </a:solidFill>
                <a:effectLst/>
                <a:uLnTx/>
                <a:uFillTx/>
                <a:latin typeface="Arial"/>
                <a:ea typeface="+mj-ea"/>
                <a:cs typeface="+mj-cs"/>
              </a:rPr>
              <a:t>energy security</a:t>
            </a:r>
            <a:r>
              <a:rPr kumimoji="0" lang="en-US" sz="1600" b="0" i="0" u="none" strike="noStrike" kern="1200" cap="none" spc="0" normalizeH="0" baseline="0" noProof="0" dirty="0">
                <a:ln w="6350" cap="flat">
                  <a:noFill/>
                  <a:miter lim="800000"/>
                </a:ln>
                <a:solidFill>
                  <a:srgbClr val="000000"/>
                </a:solidFill>
                <a:effectLst/>
                <a:uLnTx/>
                <a:uFillTx/>
                <a:latin typeface="Arial"/>
                <a:ea typeface="+mj-ea"/>
                <a:cs typeface="+mj-cs"/>
              </a:rPr>
              <a:t>, with countries wanting to reduce dependence </a:t>
            </a:r>
          </a:p>
        </p:txBody>
      </p:sp>
    </p:spTree>
    <p:extLst>
      <p:ext uri="{BB962C8B-B14F-4D97-AF65-F5344CB8AC3E}">
        <p14:creationId xmlns:p14="http://schemas.microsoft.com/office/powerpoint/2010/main" val="3677350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933C704-A587-42BF-9179-A205EB15B8C8}"/>
              </a:ext>
            </a:extLst>
          </p:cNvPr>
          <p:cNvGraphicFramePr>
            <a:graphicFrameLocks noChangeAspect="1"/>
          </p:cNvGraphicFramePr>
          <p:nvPr>
            <p:custDataLst>
              <p:tags r:id="rId1"/>
            </p:custData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name="think-cell Slide" r:id="rId15" imgW="572" imgH="588" progId="TCLayout.ActiveDocument.1">
                  <p:embed/>
                </p:oleObj>
              </mc:Choice>
              <mc:Fallback>
                <p:oleObj name="think-cell Slide" r:id="rId15" imgW="572" imgH="588" progId="TCLayout.ActiveDocument.1">
                  <p:embed/>
                  <p:pic>
                    <p:nvPicPr>
                      <p:cNvPr id="3" name="Object 2" hidden="1">
                        <a:extLst>
                          <a:ext uri="{FF2B5EF4-FFF2-40B4-BE49-F238E27FC236}">
                            <a16:creationId xmlns:a16="http://schemas.microsoft.com/office/drawing/2014/main" id="{B933C704-A587-42BF-9179-A205EB15B8C8}"/>
                          </a:ext>
                        </a:extLst>
                      </p:cNvPr>
                      <p:cNvPicPr/>
                      <p:nvPr/>
                    </p:nvPicPr>
                    <p:blipFill>
                      <a:blip r:embed="rId16"/>
                      <a:stretch>
                        <a:fillRect/>
                      </a:stretch>
                    </p:blipFill>
                    <p:spPr>
                      <a:xfrm>
                        <a:off x="1525192" y="858442"/>
                        <a:ext cx="1191" cy="1191"/>
                      </a:xfrm>
                      <a:prstGeom prst="rect">
                        <a:avLst/>
                      </a:prstGeom>
                    </p:spPr>
                  </p:pic>
                </p:oleObj>
              </mc:Fallback>
            </mc:AlternateContent>
          </a:graphicData>
        </a:graphic>
      </p:graphicFrame>
      <p:grpSp>
        <p:nvGrpSpPr>
          <p:cNvPr id="51" name="Group 50">
            <a:extLst>
              <a:ext uri="{FF2B5EF4-FFF2-40B4-BE49-F238E27FC236}">
                <a16:creationId xmlns:a16="http://schemas.microsoft.com/office/drawing/2014/main" id="{3C1A7DF3-5B27-4B5E-8336-7735213CA9D8}"/>
              </a:ext>
            </a:extLst>
          </p:cNvPr>
          <p:cNvGrpSpPr/>
          <p:nvPr/>
        </p:nvGrpSpPr>
        <p:grpSpPr>
          <a:xfrm>
            <a:off x="3017776" y="3210013"/>
            <a:ext cx="2273148" cy="193293"/>
            <a:chOff x="3194534" y="2959804"/>
            <a:chExt cx="2096390" cy="193293"/>
          </a:xfrm>
        </p:grpSpPr>
        <p:sp>
          <p:nvSpPr>
            <p:cNvPr id="53" name="Rectangle 52">
              <a:extLst>
                <a:ext uri="{FF2B5EF4-FFF2-40B4-BE49-F238E27FC236}">
                  <a16:creationId xmlns:a16="http://schemas.microsoft.com/office/drawing/2014/main" id="{9AEFFB9F-F9CA-421A-ABF1-62FAD0F0822B}"/>
                </a:ext>
              </a:extLst>
            </p:cNvPr>
            <p:cNvSpPr/>
            <p:nvPr/>
          </p:nvSpPr>
          <p:spPr>
            <a:xfrm>
              <a:off x="3194534" y="2959804"/>
              <a:ext cx="813668" cy="193293"/>
            </a:xfrm>
            <a:prstGeom prst="rect">
              <a:avLst/>
            </a:prstGeom>
            <a:solidFill>
              <a:schemeClr val="accent1">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5B4911B2-A49B-46A6-9672-05AB2421D629}"/>
                </a:ext>
              </a:extLst>
            </p:cNvPr>
            <p:cNvSpPr/>
            <p:nvPr/>
          </p:nvSpPr>
          <p:spPr>
            <a:xfrm>
              <a:off x="4106880" y="2959804"/>
              <a:ext cx="157866" cy="193293"/>
            </a:xfrm>
            <a:prstGeom prst="rect">
              <a:avLst/>
            </a:prstGeom>
            <a:solidFill>
              <a:schemeClr val="accent1">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00DF5CD0-8CD9-43B4-A3F1-8803306DD248}"/>
                </a:ext>
              </a:extLst>
            </p:cNvPr>
            <p:cNvSpPr/>
            <p:nvPr/>
          </p:nvSpPr>
          <p:spPr>
            <a:xfrm>
              <a:off x="4619968" y="2959804"/>
              <a:ext cx="157866" cy="193293"/>
            </a:xfrm>
            <a:prstGeom prst="rect">
              <a:avLst/>
            </a:prstGeom>
            <a:solidFill>
              <a:schemeClr val="accent1">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D50C05A9-F2E0-41B2-9E2E-5FE59641DF1B}"/>
                </a:ext>
              </a:extLst>
            </p:cNvPr>
            <p:cNvSpPr/>
            <p:nvPr/>
          </p:nvSpPr>
          <p:spPr>
            <a:xfrm>
              <a:off x="4876512" y="2959804"/>
              <a:ext cx="157866" cy="193293"/>
            </a:xfrm>
            <a:prstGeom prst="rect">
              <a:avLst/>
            </a:prstGeom>
            <a:solidFill>
              <a:schemeClr val="accent1">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42380CE5-B5BE-4E64-A987-84640BD8F162}"/>
                </a:ext>
              </a:extLst>
            </p:cNvPr>
            <p:cNvSpPr/>
            <p:nvPr/>
          </p:nvSpPr>
          <p:spPr>
            <a:xfrm>
              <a:off x="5133058" y="2959804"/>
              <a:ext cx="157866" cy="193293"/>
            </a:xfrm>
            <a:prstGeom prst="rect">
              <a:avLst/>
            </a:prstGeom>
            <a:solidFill>
              <a:schemeClr val="accent1">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1E0F81DD-800F-4D5F-95E0-275CA09CAE2B}"/>
                </a:ext>
              </a:extLst>
            </p:cNvPr>
            <p:cNvSpPr/>
            <p:nvPr/>
          </p:nvSpPr>
          <p:spPr>
            <a:xfrm>
              <a:off x="4363424" y="2959804"/>
              <a:ext cx="157866" cy="193293"/>
            </a:xfrm>
            <a:prstGeom prst="rect">
              <a:avLst/>
            </a:prstGeom>
            <a:solidFill>
              <a:schemeClr val="accent1">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7" name="Rectangle 1" hidden="1">
            <a:extLst>
              <a:ext uri="{FF2B5EF4-FFF2-40B4-BE49-F238E27FC236}">
                <a16:creationId xmlns:a16="http://schemas.microsoft.com/office/drawing/2014/main" id="{650B6BA7-A54D-4342-967F-2A7950E39DDE}"/>
              </a:ext>
            </a:extLst>
          </p:cNvPr>
          <p:cNvSpPr/>
          <p:nvPr>
            <p:custDataLst>
              <p:tags r:id="rId2"/>
            </p:custDataLst>
          </p:nvPr>
        </p:nvSpPr>
        <p:spPr>
          <a:xfrm>
            <a:off x="1524001" y="857251"/>
            <a:ext cx="119063" cy="119063"/>
          </a:xfrm>
          <a:prstGeom prst="rect">
            <a:avLst/>
          </a:prstGeom>
          <a:solidFill>
            <a:srgbClr val="051C2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75" b="1"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2" name="2. Slide Title">
            <a:extLst>
              <a:ext uri="{FF2B5EF4-FFF2-40B4-BE49-F238E27FC236}">
                <a16:creationId xmlns:a16="http://schemas.microsoft.com/office/drawing/2014/main" id="{007E8B18-99E8-44F0-A562-D52E4FCAAD5D}"/>
              </a:ext>
            </a:extLst>
          </p:cNvPr>
          <p:cNvSpPr>
            <a:spLocks noGrp="1"/>
          </p:cNvSpPr>
          <p:nvPr>
            <p:ph type="title"/>
            <p:custDataLst>
              <p:tags r:id="rId3"/>
            </p:custDataLst>
          </p:nvPr>
        </p:nvSpPr>
        <p:spPr>
          <a:xfrm>
            <a:off x="554736" y="324612"/>
            <a:ext cx="7918704" cy="769441"/>
          </a:xfrm>
        </p:spPr>
        <p:txBody>
          <a:bodyPr vert="horz"/>
          <a:lstStyle/>
          <a:p>
            <a:r>
              <a:rPr lang="en-US" dirty="0"/>
              <a:t>Thermal energy storage can provide part of the integration &amp; flexibility, converting power to heat</a:t>
            </a:r>
          </a:p>
        </p:txBody>
      </p:sp>
      <p:sp>
        <p:nvSpPr>
          <p:cNvPr id="14" name="3. Subtitle" hidden="1">
            <a:extLst>
              <a:ext uri="{FF2B5EF4-FFF2-40B4-BE49-F238E27FC236}">
                <a16:creationId xmlns:a16="http://schemas.microsoft.com/office/drawing/2014/main" id="{03DE648B-76AD-4583-8137-2023FE2517DA}"/>
              </a:ext>
            </a:extLst>
          </p:cNvPr>
          <p:cNvSpPr>
            <a:spLocks noGrp="1"/>
          </p:cNvSpPr>
          <p:nvPr>
            <p:ph type="subTitle" idx="1"/>
            <p:custDataLst>
              <p:tags r:id="rId4"/>
            </p:custDataLst>
          </p:nvPr>
        </p:nvSpPr>
        <p:spPr/>
        <p:txBody>
          <a:bodyPr/>
          <a:lstStyle/>
          <a:p>
            <a:endParaRPr lang="nl-BE"/>
          </a:p>
        </p:txBody>
      </p:sp>
      <p:sp>
        <p:nvSpPr>
          <p:cNvPr id="15" name="1. On-page tracker" hidden="1">
            <a:extLst>
              <a:ext uri="{FF2B5EF4-FFF2-40B4-BE49-F238E27FC236}">
                <a16:creationId xmlns:a16="http://schemas.microsoft.com/office/drawing/2014/main" id="{25CEE5C6-1018-48E2-93F3-B2A78DC652F4}"/>
              </a:ext>
            </a:extLst>
          </p:cNvPr>
          <p:cNvSpPr>
            <a:spLocks noGrp="1"/>
          </p:cNvSpPr>
          <p:nvPr>
            <p:ph type="body" sz="quarter" idx="10"/>
            <p:custDataLst>
              <p:tags r:id="rId5"/>
            </p:custDataLst>
          </p:nvPr>
        </p:nvSpPr>
        <p:spPr/>
        <p:txBody>
          <a:bodyPr/>
          <a:lstStyle/>
          <a:p>
            <a:endParaRPr lang="nl-BE"/>
          </a:p>
        </p:txBody>
      </p:sp>
      <p:sp>
        <p:nvSpPr>
          <p:cNvPr id="4" name="TextBox 3">
            <a:extLst>
              <a:ext uri="{FF2B5EF4-FFF2-40B4-BE49-F238E27FC236}">
                <a16:creationId xmlns:a16="http://schemas.microsoft.com/office/drawing/2014/main" id="{5771E6A3-113C-4A98-892B-0A0799D268FC}"/>
              </a:ext>
            </a:extLst>
          </p:cNvPr>
          <p:cNvSpPr txBox="1">
            <a:spLocks/>
          </p:cNvSpPr>
          <p:nvPr/>
        </p:nvSpPr>
        <p:spPr>
          <a:xfrm>
            <a:off x="540056" y="1642277"/>
            <a:ext cx="4750868" cy="276999"/>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Energy storage technology categorization</a:t>
            </a:r>
          </a:p>
        </p:txBody>
      </p:sp>
      <p:sp>
        <p:nvSpPr>
          <p:cNvPr id="66" name="TextBox 65">
            <a:extLst>
              <a:ext uri="{FF2B5EF4-FFF2-40B4-BE49-F238E27FC236}">
                <a16:creationId xmlns:a16="http://schemas.microsoft.com/office/drawing/2014/main" id="{9A3372B7-4CBB-40B6-93CC-46672F133D93}"/>
              </a:ext>
            </a:extLst>
          </p:cNvPr>
          <p:cNvSpPr txBox="1">
            <a:spLocks/>
          </p:cNvSpPr>
          <p:nvPr/>
        </p:nvSpPr>
        <p:spPr>
          <a:xfrm>
            <a:off x="9153675" y="1642277"/>
            <a:ext cx="2626988" cy="984885"/>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Thermal flexibility</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via </a:t>
            </a: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thermal energy storage </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(TES) can unlock unique </a:t>
            </a: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benefits</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
            </a:r>
          </a:p>
        </p:txBody>
      </p:sp>
      <p:sp>
        <p:nvSpPr>
          <p:cNvPr id="65" name="TextBox 64">
            <a:extLst>
              <a:ext uri="{FF2B5EF4-FFF2-40B4-BE49-F238E27FC236}">
                <a16:creationId xmlns:a16="http://schemas.microsoft.com/office/drawing/2014/main" id="{A1E3E8AC-9C3F-426F-BB31-489E8B9D251C}"/>
              </a:ext>
            </a:extLst>
          </p:cNvPr>
          <p:cNvSpPr txBox="1">
            <a:spLocks/>
          </p:cNvSpPr>
          <p:nvPr/>
        </p:nvSpPr>
        <p:spPr>
          <a:xfrm>
            <a:off x="9751696" y="3853059"/>
            <a:ext cx="2028968" cy="1292662"/>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Provision of heat grade flexibility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(e.g., ability to upgrade heat sources or discharge at various temperatures)</a:t>
            </a: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p>
        </p:txBody>
      </p:sp>
      <p:pic>
        <p:nvPicPr>
          <p:cNvPr id="67" name="CustomIcon">
            <a:extLst>
              <a:ext uri="{FF2B5EF4-FFF2-40B4-BE49-F238E27FC236}">
                <a16:creationId xmlns:a16="http://schemas.microsoft.com/office/drawing/2014/main" id="{6E237483-0CE3-443E-98ED-4B8F44E10E51}"/>
              </a:ext>
            </a:extLst>
          </p:cNvPr>
          <p:cNvPicPr>
            <a:picLocks/>
          </p:cNvPicPr>
          <p:nvPr>
            <p:custDataLst>
              <p:tags r:id="rId6"/>
            </p:custDataLst>
          </p:nvPr>
        </p:nvPicPr>
        <p:blipFill>
          <a:blip r:embed="rId17">
            <a:extLst>
              <a:ext uri="{96DAC541-7B7A-43D3-8B79-37D633B846F1}">
                <asvg:svgBlip xmlns:asvg="http://schemas.microsoft.com/office/drawing/2016/SVG/main" r:embed="rId18"/>
              </a:ext>
            </a:extLst>
          </a:blip>
          <a:stretch>
            <a:fillRect/>
          </a:stretch>
        </p:blipFill>
        <p:spPr>
          <a:xfrm>
            <a:off x="9153675" y="3853059"/>
            <a:ext cx="365760" cy="365760"/>
          </a:xfrm>
          <a:prstGeom prst="rect">
            <a:avLst/>
          </a:prstGeom>
        </p:spPr>
      </p:pic>
      <p:sp>
        <p:nvSpPr>
          <p:cNvPr id="64" name="TextBox 63">
            <a:extLst>
              <a:ext uri="{FF2B5EF4-FFF2-40B4-BE49-F238E27FC236}">
                <a16:creationId xmlns:a16="http://schemas.microsoft.com/office/drawing/2014/main" id="{CFC9A1EC-A347-4C84-BDE2-A3A7BA65E814}"/>
              </a:ext>
            </a:extLst>
          </p:cNvPr>
          <p:cNvSpPr txBox="1">
            <a:spLocks/>
          </p:cNvSpPr>
          <p:nvPr/>
        </p:nvSpPr>
        <p:spPr>
          <a:xfrm>
            <a:off x="9751696" y="2891107"/>
            <a:ext cx="2028968" cy="861774"/>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Ability to serve </a:t>
            </a: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multiple end uses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across sector applications </a:t>
            </a:r>
          </a:p>
        </p:txBody>
      </p:sp>
      <p:sp>
        <p:nvSpPr>
          <p:cNvPr id="69" name="TextBox 68">
            <a:extLst>
              <a:ext uri="{FF2B5EF4-FFF2-40B4-BE49-F238E27FC236}">
                <a16:creationId xmlns:a16="http://schemas.microsoft.com/office/drawing/2014/main" id="{72885107-E4DA-4F9E-A971-77588A2B92B5}"/>
              </a:ext>
            </a:extLst>
          </p:cNvPr>
          <p:cNvSpPr txBox="1">
            <a:spLocks/>
          </p:cNvSpPr>
          <p:nvPr/>
        </p:nvSpPr>
        <p:spPr>
          <a:xfrm>
            <a:off x="9751696" y="5268126"/>
            <a:ext cx="2028968" cy="646331"/>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Diversification of energy resources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to include heat</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9" name="Rectangle 58">
            <a:extLst>
              <a:ext uri="{FF2B5EF4-FFF2-40B4-BE49-F238E27FC236}">
                <a16:creationId xmlns:a16="http://schemas.microsoft.com/office/drawing/2014/main" id="{EC21CFBB-D1F6-451A-9960-3A18C77668DD}"/>
              </a:ext>
            </a:extLst>
          </p:cNvPr>
          <p:cNvSpPr>
            <a:spLocks/>
          </p:cNvSpPr>
          <p:nvPr/>
        </p:nvSpPr>
        <p:spPr>
          <a:xfrm>
            <a:off x="5338074" y="1642277"/>
            <a:ext cx="46382" cy="4586715"/>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3" name="CustomIcon">
            <a:extLst>
              <a:ext uri="{FF2B5EF4-FFF2-40B4-BE49-F238E27FC236}">
                <a16:creationId xmlns:a16="http://schemas.microsoft.com/office/drawing/2014/main" id="{3FA0D4B9-7F5A-4C26-ADC9-6B69C1B27C49}"/>
              </a:ext>
            </a:extLst>
          </p:cNvPr>
          <p:cNvPicPr>
            <a:picLocks/>
          </p:cNvPicPr>
          <p:nvPr>
            <p:custDataLst>
              <p:tags r:id="rId7"/>
            </p:custDataLst>
          </p:nvPr>
        </p:nvPicPr>
        <p:blipFill>
          <a:blip r:embed="rId17">
            <a:extLst>
              <a:ext uri="{96DAC541-7B7A-43D3-8B79-37D633B846F1}">
                <asvg:svgBlip xmlns:asvg="http://schemas.microsoft.com/office/drawing/2016/SVG/main" r:embed="rId18"/>
              </a:ext>
            </a:extLst>
          </a:blip>
          <a:stretch>
            <a:fillRect/>
          </a:stretch>
        </p:blipFill>
        <p:spPr>
          <a:xfrm>
            <a:off x="5575871" y="4673020"/>
            <a:ext cx="365760" cy="365760"/>
          </a:xfrm>
          <a:prstGeom prst="rect">
            <a:avLst/>
          </a:prstGeom>
        </p:spPr>
      </p:pic>
      <p:sp>
        <p:nvSpPr>
          <p:cNvPr id="39" name="TextBox 38">
            <a:extLst>
              <a:ext uri="{FF2B5EF4-FFF2-40B4-BE49-F238E27FC236}">
                <a16:creationId xmlns:a16="http://schemas.microsoft.com/office/drawing/2014/main" id="{686CEBFE-B10C-4A76-813E-C6F5B71E1FF3}"/>
              </a:ext>
            </a:extLst>
          </p:cNvPr>
          <p:cNvSpPr txBox="1">
            <a:spLocks/>
          </p:cNvSpPr>
          <p:nvPr/>
        </p:nvSpPr>
        <p:spPr>
          <a:xfrm>
            <a:off x="6056515" y="4748178"/>
            <a:ext cx="2416923" cy="43088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3F5586"/>
                </a:solidFill>
                <a:effectLst/>
                <a:uLnTx/>
                <a:uFillTx/>
                <a:latin typeface="Arial"/>
                <a:ea typeface="+mn-ea"/>
                <a:cs typeface="Arial" panose="020B0604020202020204" pitchFamily="34" charset="0"/>
              </a:rPr>
              <a:t>Direct (high) heat to process. &gt;1000 C possible </a:t>
            </a:r>
          </a:p>
        </p:txBody>
      </p:sp>
      <p:pic>
        <p:nvPicPr>
          <p:cNvPr id="25" name="CustomIcon">
            <a:extLst>
              <a:ext uri="{FF2B5EF4-FFF2-40B4-BE49-F238E27FC236}">
                <a16:creationId xmlns:a16="http://schemas.microsoft.com/office/drawing/2014/main" id="{B86B3344-1016-4443-8F88-00F628EE94A8}"/>
              </a:ext>
            </a:extLst>
          </p:cNvPr>
          <p:cNvPicPr>
            <a:picLocks/>
          </p:cNvPicPr>
          <p:nvPr>
            <p:custDataLst>
              <p:tags r:id="rId8"/>
            </p:custDataLst>
          </p:nvPr>
        </p:nvPicPr>
        <p:blipFill>
          <a:blip r:embed="rId19">
            <a:extLst>
              <a:ext uri="{96DAC541-7B7A-43D3-8B79-37D633B846F1}">
                <asvg:svgBlip xmlns:asvg="http://schemas.microsoft.com/office/drawing/2016/SVG/main" r:embed="rId20"/>
              </a:ext>
            </a:extLst>
          </a:blip>
          <a:stretch>
            <a:fillRect/>
          </a:stretch>
        </p:blipFill>
        <p:spPr>
          <a:xfrm>
            <a:off x="5608435" y="5331497"/>
            <a:ext cx="300632" cy="300632"/>
          </a:xfrm>
          <a:prstGeom prst="rect">
            <a:avLst/>
          </a:prstGeom>
        </p:spPr>
      </p:pic>
      <p:sp>
        <p:nvSpPr>
          <p:cNvPr id="40" name="TextBox 39">
            <a:extLst>
              <a:ext uri="{FF2B5EF4-FFF2-40B4-BE49-F238E27FC236}">
                <a16:creationId xmlns:a16="http://schemas.microsoft.com/office/drawing/2014/main" id="{4627DD5B-A135-494D-A11D-C2BF427A63D7}"/>
              </a:ext>
            </a:extLst>
          </p:cNvPr>
          <p:cNvSpPr txBox="1">
            <a:spLocks/>
          </p:cNvSpPr>
          <p:nvPr/>
        </p:nvSpPr>
        <p:spPr>
          <a:xfrm>
            <a:off x="6056515" y="5266370"/>
            <a:ext cx="2416923" cy="21544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3F5586"/>
                </a:solidFill>
                <a:effectLst/>
                <a:uLnTx/>
                <a:uFillTx/>
                <a:latin typeface="Arial"/>
                <a:ea typeface="+mn-ea"/>
                <a:cs typeface="Arial" panose="020B0604020202020204" pitchFamily="34" charset="0"/>
              </a:rPr>
              <a:t>Heat storage to bridge time</a:t>
            </a:r>
          </a:p>
        </p:txBody>
      </p:sp>
      <p:pic>
        <p:nvPicPr>
          <p:cNvPr id="12" name="CustomIcon">
            <a:extLst>
              <a:ext uri="{FF2B5EF4-FFF2-40B4-BE49-F238E27FC236}">
                <a16:creationId xmlns:a16="http://schemas.microsoft.com/office/drawing/2014/main" id="{60048F1D-2887-48FB-820A-ADE800DEACCA}"/>
              </a:ext>
            </a:extLst>
          </p:cNvPr>
          <p:cNvPicPr>
            <a:picLocks/>
          </p:cNvPicPr>
          <p:nvPr>
            <p:custDataLst>
              <p:tags r:id="rId9"/>
            </p:custDataLst>
          </p:nvPr>
        </p:nvPicPr>
        <p:blipFill>
          <a:blip r:embed="rId21">
            <a:extLst>
              <a:ext uri="{96DAC541-7B7A-43D3-8B79-37D633B846F1}">
                <asvg:svgBlip xmlns:asvg="http://schemas.microsoft.com/office/drawing/2016/SVG/main" r:embed="rId22"/>
              </a:ext>
            </a:extLst>
          </a:blip>
          <a:stretch>
            <a:fillRect/>
          </a:stretch>
        </p:blipFill>
        <p:spPr>
          <a:xfrm>
            <a:off x="5575871" y="5830668"/>
            <a:ext cx="365760" cy="365760"/>
          </a:xfrm>
          <a:prstGeom prst="rect">
            <a:avLst/>
          </a:prstGeom>
        </p:spPr>
      </p:pic>
      <p:sp>
        <p:nvSpPr>
          <p:cNvPr id="33" name="TextBox 32">
            <a:extLst>
              <a:ext uri="{FF2B5EF4-FFF2-40B4-BE49-F238E27FC236}">
                <a16:creationId xmlns:a16="http://schemas.microsoft.com/office/drawing/2014/main" id="{0A26FF01-181A-4E74-8B69-777ADD88C9BF}"/>
              </a:ext>
            </a:extLst>
          </p:cNvPr>
          <p:cNvSpPr txBox="1">
            <a:spLocks/>
          </p:cNvSpPr>
          <p:nvPr/>
        </p:nvSpPr>
        <p:spPr>
          <a:xfrm>
            <a:off x="5575872" y="1642277"/>
            <a:ext cx="2897567" cy="253526"/>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What is thermal storage?</a:t>
            </a:r>
          </a:p>
        </p:txBody>
      </p:sp>
      <p:sp>
        <p:nvSpPr>
          <p:cNvPr id="41" name="TextBox 40">
            <a:extLst>
              <a:ext uri="{FF2B5EF4-FFF2-40B4-BE49-F238E27FC236}">
                <a16:creationId xmlns:a16="http://schemas.microsoft.com/office/drawing/2014/main" id="{FEE64B1A-84AD-426B-A22A-439A93B7C9CB}"/>
              </a:ext>
            </a:extLst>
          </p:cNvPr>
          <p:cNvSpPr txBox="1">
            <a:spLocks/>
          </p:cNvSpPr>
          <p:nvPr/>
        </p:nvSpPr>
        <p:spPr>
          <a:xfrm>
            <a:off x="6056515" y="5798105"/>
            <a:ext cx="2416923" cy="43088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1" i="0" u="none" strike="noStrike" kern="1200" cap="none" spc="0" normalizeH="0" baseline="0" noProof="0" dirty="0">
                <a:ln>
                  <a:noFill/>
                </a:ln>
                <a:solidFill>
                  <a:srgbClr val="3F5586"/>
                </a:solidFill>
                <a:effectLst/>
                <a:uLnTx/>
                <a:uFillTx/>
                <a:latin typeface="Arial"/>
                <a:ea typeface="+mn-ea"/>
                <a:cs typeface="Arial" panose="020B0604020202020204" pitchFamily="34" charset="0"/>
              </a:rPr>
              <a:t>optimization of waste heat recovery</a:t>
            </a:r>
          </a:p>
        </p:txBody>
      </p:sp>
      <p:sp>
        <p:nvSpPr>
          <p:cNvPr id="52" name="TextBox 51">
            <a:extLst>
              <a:ext uri="{FF2B5EF4-FFF2-40B4-BE49-F238E27FC236}">
                <a16:creationId xmlns:a16="http://schemas.microsoft.com/office/drawing/2014/main" id="{C5AF8AEF-31A0-4E26-8CF3-A44C2A4EDD4C}"/>
              </a:ext>
            </a:extLst>
          </p:cNvPr>
          <p:cNvSpPr txBox="1">
            <a:spLocks/>
          </p:cNvSpPr>
          <p:nvPr>
            <p:custDataLst>
              <p:tags r:id="rId10"/>
            </p:custDataLst>
          </p:nvPr>
        </p:nvSpPr>
        <p:spPr>
          <a:xfrm>
            <a:off x="5575872" y="1975966"/>
            <a:ext cx="2897567" cy="1752788"/>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ct val="400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Thermal energy storage systems use thermal energy to store and release electricity and heat through 3 types of technologies: </a:t>
            </a:r>
          </a:p>
          <a:p>
            <a:pPr marL="230396" marR="0" lvl="1" indent="-226796" algn="l" defTabSz="914400" rtl="0" eaLnBrk="1" fontAlgn="auto" latinLnBrk="0" hangingPunct="1">
              <a:lnSpc>
                <a:spcPct val="100000"/>
              </a:lnSpc>
              <a:spcBef>
                <a:spcPct val="20000"/>
              </a:spcBef>
              <a:spcAft>
                <a:spcPts val="300"/>
              </a:spcAft>
              <a:buClr>
                <a:srgbClr val="000000"/>
              </a:buClr>
              <a:buSzPct val="110000"/>
              <a:buFont typeface="Wingdings" panose="05000000000000000000" pitchFamily="2" charset="2"/>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Sensible heat</a:t>
            </a:r>
          </a:p>
          <a:p>
            <a:pPr marL="230396" marR="0" lvl="1" indent="-226796" algn="l" defTabSz="914400" rtl="0" eaLnBrk="1" fontAlgn="auto" latinLnBrk="0" hangingPunct="1">
              <a:lnSpc>
                <a:spcPct val="100000"/>
              </a:lnSpc>
              <a:spcBef>
                <a:spcPct val="20000"/>
              </a:spcBef>
              <a:spcAft>
                <a:spcPts val="300"/>
              </a:spcAft>
              <a:buClr>
                <a:srgbClr val="000000"/>
              </a:buClr>
              <a:buSzPct val="110000"/>
              <a:buFont typeface="Wingdings" panose="05000000000000000000" pitchFamily="2" charset="2"/>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Latent heat</a:t>
            </a:r>
          </a:p>
          <a:p>
            <a:pPr marL="230396" marR="0" lvl="1" indent="-226796" algn="l" defTabSz="914400" rtl="0" eaLnBrk="1" fontAlgn="auto" latinLnBrk="0" hangingPunct="1">
              <a:lnSpc>
                <a:spcPct val="100000"/>
              </a:lnSpc>
              <a:spcBef>
                <a:spcPct val="20000"/>
              </a:spcBef>
              <a:spcAft>
                <a:spcPts val="300"/>
              </a:spcAft>
              <a:buClr>
                <a:srgbClr val="000000"/>
              </a:buClr>
              <a:buSzPct val="110000"/>
              <a:buFont typeface="Wingdings" panose="05000000000000000000" pitchFamily="2" charset="2"/>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Thermochemical heat</a:t>
            </a:r>
          </a:p>
        </p:txBody>
      </p:sp>
      <p:sp>
        <p:nvSpPr>
          <p:cNvPr id="72" name="TextBox 71">
            <a:extLst>
              <a:ext uri="{FF2B5EF4-FFF2-40B4-BE49-F238E27FC236}">
                <a16:creationId xmlns:a16="http://schemas.microsoft.com/office/drawing/2014/main" id="{CAB6B832-6F43-42DB-B464-060DFCAE6391}"/>
              </a:ext>
            </a:extLst>
          </p:cNvPr>
          <p:cNvSpPr txBox="1">
            <a:spLocks/>
          </p:cNvSpPr>
          <p:nvPr/>
        </p:nvSpPr>
        <p:spPr>
          <a:xfrm>
            <a:off x="5575872" y="3977365"/>
            <a:ext cx="2897567"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Roles of thermal energy storage:</a:t>
            </a:r>
          </a:p>
        </p:txBody>
      </p:sp>
      <p:cxnSp>
        <p:nvCxnSpPr>
          <p:cNvPr id="82" name="Straight Connector 81">
            <a:extLst>
              <a:ext uri="{FF2B5EF4-FFF2-40B4-BE49-F238E27FC236}">
                <a16:creationId xmlns:a16="http://schemas.microsoft.com/office/drawing/2014/main" id="{A2401CE8-1675-449E-A1E6-A4BFE8D66A7D}"/>
              </a:ext>
            </a:extLst>
          </p:cNvPr>
          <p:cNvCxnSpPr>
            <a:cxnSpLocks/>
          </p:cNvCxnSpPr>
          <p:nvPr/>
        </p:nvCxnSpPr>
        <p:spPr>
          <a:xfrm>
            <a:off x="5575872" y="3853059"/>
            <a:ext cx="2897567" cy="0"/>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9" name="CustomIcon">
            <a:extLst>
              <a:ext uri="{FF2B5EF4-FFF2-40B4-BE49-F238E27FC236}">
                <a16:creationId xmlns:a16="http://schemas.microsoft.com/office/drawing/2014/main" id="{D9DA2CA7-0041-4F00-8257-7AD8DD316C8B}"/>
              </a:ext>
            </a:extLst>
          </p:cNvPr>
          <p:cNvPicPr>
            <a:picLocks/>
          </p:cNvPicPr>
          <p:nvPr>
            <p:custDataLst>
              <p:tags r:id="rId11"/>
            </p:custDataLst>
          </p:nvPr>
        </p:nvPicPr>
        <p:blipFill>
          <a:blip r:embed="rId23">
            <a:extLst>
              <a:ext uri="{96DAC541-7B7A-43D3-8B79-37D633B846F1}">
                <asvg:svgBlip xmlns:asvg="http://schemas.microsoft.com/office/drawing/2016/SVG/main" r:embed="rId24"/>
              </a:ext>
            </a:extLst>
          </a:blip>
          <a:stretch>
            <a:fillRect/>
          </a:stretch>
        </p:blipFill>
        <p:spPr>
          <a:xfrm>
            <a:off x="9148585" y="2821728"/>
            <a:ext cx="365760" cy="365760"/>
          </a:xfrm>
          <a:prstGeom prst="rect">
            <a:avLst/>
          </a:prstGeom>
        </p:spPr>
      </p:pic>
      <p:pic>
        <p:nvPicPr>
          <p:cNvPr id="11" name="CustomIcon">
            <a:extLst>
              <a:ext uri="{FF2B5EF4-FFF2-40B4-BE49-F238E27FC236}">
                <a16:creationId xmlns:a16="http://schemas.microsoft.com/office/drawing/2014/main" id="{E266F5C4-B7A2-43EB-97CA-1D82957AB9E0}"/>
              </a:ext>
            </a:extLst>
          </p:cNvPr>
          <p:cNvPicPr>
            <a:picLocks/>
          </p:cNvPicPr>
          <p:nvPr>
            <p:custDataLst>
              <p:tags r:id="rId12"/>
            </p:custDataLst>
          </p:nvPr>
        </p:nvPicPr>
        <p:blipFill>
          <a:blip r:embed="rId25">
            <a:extLst>
              <a:ext uri="{96DAC541-7B7A-43D3-8B79-37D633B846F1}">
                <asvg:svgBlip xmlns:asvg="http://schemas.microsoft.com/office/drawing/2016/SVG/main" r:embed="rId26"/>
              </a:ext>
            </a:extLst>
          </a:blip>
          <a:stretch>
            <a:fillRect/>
          </a:stretch>
        </p:blipFill>
        <p:spPr>
          <a:xfrm>
            <a:off x="9216336" y="5197931"/>
            <a:ext cx="365760" cy="365760"/>
          </a:xfrm>
          <a:prstGeom prst="rect">
            <a:avLst/>
          </a:prstGeom>
        </p:spPr>
      </p:pic>
      <p:grpSp>
        <p:nvGrpSpPr>
          <p:cNvPr id="36" name="Group 35">
            <a:extLst>
              <a:ext uri="{FF2B5EF4-FFF2-40B4-BE49-F238E27FC236}">
                <a16:creationId xmlns:a16="http://schemas.microsoft.com/office/drawing/2014/main" id="{DD899F51-4B40-4890-BA72-BD83C0B76024}"/>
              </a:ext>
            </a:extLst>
          </p:cNvPr>
          <p:cNvGrpSpPr/>
          <p:nvPr/>
        </p:nvGrpSpPr>
        <p:grpSpPr>
          <a:xfrm>
            <a:off x="1842704" y="1914747"/>
            <a:ext cx="1220150" cy="2463747"/>
            <a:chOff x="3186815" y="2212847"/>
            <a:chExt cx="697307" cy="1408014"/>
          </a:xfrm>
        </p:grpSpPr>
        <p:sp>
          <p:nvSpPr>
            <p:cNvPr id="20" name="TextBox 19">
              <a:extLst>
                <a:ext uri="{FF2B5EF4-FFF2-40B4-BE49-F238E27FC236}">
                  <a16:creationId xmlns:a16="http://schemas.microsoft.com/office/drawing/2014/main" id="{00E1578F-62AA-4301-802D-30F77000C324}"/>
                </a:ext>
              </a:extLst>
            </p:cNvPr>
            <p:cNvSpPr txBox="1">
              <a:spLocks/>
            </p:cNvSpPr>
            <p:nvPr/>
          </p:nvSpPr>
          <p:spPr>
            <a:xfrm flipH="1">
              <a:off x="3278959" y="3462558"/>
              <a:ext cx="513019" cy="158303"/>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F9A133"/>
                  </a:solidFill>
                  <a:effectLst/>
                  <a:uLnTx/>
                  <a:uFillTx/>
                  <a:latin typeface="Arial"/>
                  <a:ea typeface="+mn-ea"/>
                  <a:cs typeface="Arial" panose="020B0604020202020204" pitchFamily="34" charset="0"/>
                </a:rPr>
                <a:t>Thermal</a:t>
              </a:r>
            </a:p>
          </p:txBody>
        </p:sp>
        <p:grpSp>
          <p:nvGrpSpPr>
            <p:cNvPr id="24" name="Group 23">
              <a:extLst>
                <a:ext uri="{FF2B5EF4-FFF2-40B4-BE49-F238E27FC236}">
                  <a16:creationId xmlns:a16="http://schemas.microsoft.com/office/drawing/2014/main" id="{74DC2E28-08B6-4C8A-877E-3E972E550866}"/>
                </a:ext>
              </a:extLst>
            </p:cNvPr>
            <p:cNvGrpSpPr/>
            <p:nvPr/>
          </p:nvGrpSpPr>
          <p:grpSpPr>
            <a:xfrm>
              <a:off x="3186815" y="2212847"/>
              <a:ext cx="697307" cy="1217932"/>
              <a:chOff x="1394052" y="2201484"/>
              <a:chExt cx="1253586" cy="2189541"/>
            </a:xfrm>
          </p:grpSpPr>
          <p:sp>
            <p:nvSpPr>
              <p:cNvPr id="23" name="Rectangle 22">
                <a:extLst>
                  <a:ext uri="{FF2B5EF4-FFF2-40B4-BE49-F238E27FC236}">
                    <a16:creationId xmlns:a16="http://schemas.microsoft.com/office/drawing/2014/main" id="{1CAACE46-3459-4141-82D3-EB84400B4EF5}"/>
                  </a:ext>
                </a:extLst>
              </p:cNvPr>
              <p:cNvSpPr/>
              <p:nvPr/>
            </p:nvSpPr>
            <p:spPr>
              <a:xfrm>
                <a:off x="1636152" y="3290586"/>
                <a:ext cx="850795" cy="1100439"/>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40D238B4-8AC0-475E-A117-0273B28E0375}"/>
                  </a:ext>
                </a:extLst>
              </p:cNvPr>
              <p:cNvGrpSpPr/>
              <p:nvPr/>
            </p:nvGrpSpPr>
            <p:grpSpPr>
              <a:xfrm>
                <a:off x="1394052" y="2201484"/>
                <a:ext cx="1253586" cy="2148860"/>
                <a:chOff x="3538580" y="2289791"/>
                <a:chExt cx="1253586" cy="2148860"/>
              </a:xfrm>
            </p:grpSpPr>
            <p:pic>
              <p:nvPicPr>
                <p:cNvPr id="50" name="Picture 49">
                  <a:extLst>
                    <a:ext uri="{FF2B5EF4-FFF2-40B4-BE49-F238E27FC236}">
                      <a16:creationId xmlns:a16="http://schemas.microsoft.com/office/drawing/2014/main" id="{6214B73C-A783-465D-A70C-74CF7623095D}"/>
                    </a:ext>
                  </a:extLst>
                </p:cNvPr>
                <p:cNvPicPr>
                  <a:picLocks noChangeAspect="1"/>
                </p:cNvPicPr>
                <p:nvPr/>
              </p:nvPicPr>
              <p:blipFill rotWithShape="1">
                <a:blip r:embed="rId27"/>
                <a:srcRect l="1825" t="23233" r="82635" b="39798"/>
                <a:stretch/>
              </p:blipFill>
              <p:spPr>
                <a:xfrm flipH="1">
                  <a:off x="3538580" y="2289791"/>
                  <a:ext cx="1253586" cy="2148858"/>
                </a:xfrm>
                <a:prstGeom prst="rect">
                  <a:avLst/>
                </a:prstGeom>
              </p:spPr>
            </p:pic>
            <p:sp>
              <p:nvSpPr>
                <p:cNvPr id="21" name="Rectangle 20">
                  <a:extLst>
                    <a:ext uri="{FF2B5EF4-FFF2-40B4-BE49-F238E27FC236}">
                      <a16:creationId xmlns:a16="http://schemas.microsoft.com/office/drawing/2014/main" id="{1C2769FA-9691-4BC0-A759-0CAF7CBE4C66}"/>
                    </a:ext>
                  </a:extLst>
                </p:cNvPr>
                <p:cNvSpPr/>
                <p:nvPr/>
              </p:nvSpPr>
              <p:spPr>
                <a:xfrm>
                  <a:off x="3538580" y="4305301"/>
                  <a:ext cx="209811" cy="133350"/>
                </a:xfrm>
                <a:prstGeom prst="rect">
                  <a:avLst/>
                </a:prstGeom>
                <a:solidFill>
                  <a:srgbClr val="FFFFF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3" name="Arc 82">
                <a:extLst>
                  <a:ext uri="{FF2B5EF4-FFF2-40B4-BE49-F238E27FC236}">
                    <a16:creationId xmlns:a16="http://schemas.microsoft.com/office/drawing/2014/main" id="{5153C5C4-AE54-4D75-AEEB-6FD03A74ED11}"/>
                  </a:ext>
                </a:extLst>
              </p:cNvPr>
              <p:cNvSpPr/>
              <p:nvPr/>
            </p:nvSpPr>
            <p:spPr>
              <a:xfrm>
                <a:off x="1439252" y="3575982"/>
                <a:ext cx="1116397" cy="726736"/>
              </a:xfrm>
              <a:prstGeom prst="arc">
                <a:avLst>
                  <a:gd name="adj1" fmla="val 18756377"/>
                  <a:gd name="adj2" fmla="val 13792257"/>
                </a:avLst>
              </a:prstGeom>
              <a:ln w="7620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6" name="Group 5">
            <a:extLst>
              <a:ext uri="{FF2B5EF4-FFF2-40B4-BE49-F238E27FC236}">
                <a16:creationId xmlns:a16="http://schemas.microsoft.com/office/drawing/2014/main" id="{C0BBF33C-C1EF-4914-B945-1C35AA8CE7CF}"/>
              </a:ext>
            </a:extLst>
          </p:cNvPr>
          <p:cNvGrpSpPr/>
          <p:nvPr/>
        </p:nvGrpSpPr>
        <p:grpSpPr>
          <a:xfrm>
            <a:off x="794657" y="3982307"/>
            <a:ext cx="3866929" cy="2215236"/>
            <a:chOff x="576865" y="3538715"/>
            <a:chExt cx="3866929" cy="2215236"/>
          </a:xfrm>
        </p:grpSpPr>
        <p:grpSp>
          <p:nvGrpSpPr>
            <p:cNvPr id="31" name="Group 30">
              <a:extLst>
                <a:ext uri="{FF2B5EF4-FFF2-40B4-BE49-F238E27FC236}">
                  <a16:creationId xmlns:a16="http://schemas.microsoft.com/office/drawing/2014/main" id="{586F349A-8A47-4C4D-9985-DC010D3B8B2C}"/>
                </a:ext>
              </a:extLst>
            </p:cNvPr>
            <p:cNvGrpSpPr/>
            <p:nvPr/>
          </p:nvGrpSpPr>
          <p:grpSpPr>
            <a:xfrm>
              <a:off x="1727652" y="4418986"/>
              <a:ext cx="1805462" cy="1334965"/>
              <a:chOff x="2904950" y="4592320"/>
              <a:chExt cx="1805462" cy="1334965"/>
            </a:xfrm>
          </p:grpSpPr>
          <p:pic>
            <p:nvPicPr>
              <p:cNvPr id="56" name="Picture 55">
                <a:extLst>
                  <a:ext uri="{FF2B5EF4-FFF2-40B4-BE49-F238E27FC236}">
                    <a16:creationId xmlns:a16="http://schemas.microsoft.com/office/drawing/2014/main" id="{B1FD2998-CA5E-4BB4-83FA-33C95B6A0C33}"/>
                  </a:ext>
                </a:extLst>
              </p:cNvPr>
              <p:cNvPicPr>
                <a:picLocks noChangeAspect="1"/>
              </p:cNvPicPr>
              <p:nvPr/>
            </p:nvPicPr>
            <p:blipFill>
              <a:blip r:embed="rId27"/>
              <a:srcRect l="12455" t="65217" r="65906" b="1757"/>
              <a:stretch>
                <a:fillRect/>
              </a:stretch>
            </p:blipFill>
            <p:spPr>
              <a:xfrm flipH="1">
                <a:off x="3208885" y="4592320"/>
                <a:ext cx="891540" cy="980440"/>
              </a:xfrm>
              <a:custGeom>
                <a:avLst/>
                <a:gdLst>
                  <a:gd name="connsiteX0" fmla="*/ 373380 w 891540"/>
                  <a:gd name="connsiteY0" fmla="*/ 0 h 980440"/>
                  <a:gd name="connsiteX1" fmla="*/ 40640 w 891540"/>
                  <a:gd name="connsiteY1" fmla="*/ 208280 h 980440"/>
                  <a:gd name="connsiteX2" fmla="*/ 121920 w 891540"/>
                  <a:gd name="connsiteY2" fmla="*/ 436880 h 980440"/>
                  <a:gd name="connsiteX3" fmla="*/ 119380 w 891540"/>
                  <a:gd name="connsiteY3" fmla="*/ 505460 h 980440"/>
                  <a:gd name="connsiteX4" fmla="*/ 0 w 891540"/>
                  <a:gd name="connsiteY4" fmla="*/ 591820 h 980440"/>
                  <a:gd name="connsiteX5" fmla="*/ 40640 w 891540"/>
                  <a:gd name="connsiteY5" fmla="*/ 825500 h 980440"/>
                  <a:gd name="connsiteX6" fmla="*/ 309880 w 891540"/>
                  <a:gd name="connsiteY6" fmla="*/ 980440 h 980440"/>
                  <a:gd name="connsiteX7" fmla="*/ 612140 w 891540"/>
                  <a:gd name="connsiteY7" fmla="*/ 957580 h 980440"/>
                  <a:gd name="connsiteX8" fmla="*/ 863600 w 891540"/>
                  <a:gd name="connsiteY8" fmla="*/ 838200 h 980440"/>
                  <a:gd name="connsiteX9" fmla="*/ 891540 w 891540"/>
                  <a:gd name="connsiteY9" fmla="*/ 637540 h 980440"/>
                  <a:gd name="connsiteX10" fmla="*/ 805180 w 891540"/>
                  <a:gd name="connsiteY10" fmla="*/ 480060 h 980440"/>
                  <a:gd name="connsiteX11" fmla="*/ 736600 w 891540"/>
                  <a:gd name="connsiteY11" fmla="*/ 454660 h 980440"/>
                  <a:gd name="connsiteX12" fmla="*/ 728980 w 891540"/>
                  <a:gd name="connsiteY12" fmla="*/ 238760 h 98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1540" h="980440">
                    <a:moveTo>
                      <a:pt x="373380" y="0"/>
                    </a:moveTo>
                    <a:lnTo>
                      <a:pt x="40640" y="208280"/>
                    </a:lnTo>
                    <a:lnTo>
                      <a:pt x="121920" y="436880"/>
                    </a:lnTo>
                    <a:cubicBezTo>
                      <a:pt x="121073" y="459740"/>
                      <a:pt x="120227" y="482600"/>
                      <a:pt x="119380" y="505460"/>
                    </a:cubicBezTo>
                    <a:lnTo>
                      <a:pt x="0" y="591820"/>
                    </a:lnTo>
                    <a:lnTo>
                      <a:pt x="40640" y="825500"/>
                    </a:lnTo>
                    <a:lnTo>
                      <a:pt x="309880" y="980440"/>
                    </a:lnTo>
                    <a:lnTo>
                      <a:pt x="612140" y="957580"/>
                    </a:lnTo>
                    <a:lnTo>
                      <a:pt x="863600" y="838200"/>
                    </a:lnTo>
                    <a:lnTo>
                      <a:pt x="891540" y="637540"/>
                    </a:lnTo>
                    <a:lnTo>
                      <a:pt x="805180" y="480060"/>
                    </a:lnTo>
                    <a:lnTo>
                      <a:pt x="736600" y="454660"/>
                    </a:lnTo>
                    <a:lnTo>
                      <a:pt x="728980" y="238760"/>
                    </a:lnTo>
                    <a:close/>
                  </a:path>
                </a:pathLst>
              </a:custGeom>
            </p:spPr>
          </p:pic>
          <p:sp>
            <p:nvSpPr>
              <p:cNvPr id="30" name="TextBox 29">
                <a:extLst>
                  <a:ext uri="{FF2B5EF4-FFF2-40B4-BE49-F238E27FC236}">
                    <a16:creationId xmlns:a16="http://schemas.microsoft.com/office/drawing/2014/main" id="{103E4D9E-D23D-431E-9143-9076AC6EE74F}"/>
                  </a:ext>
                </a:extLst>
              </p:cNvPr>
              <p:cNvSpPr txBox="1">
                <a:spLocks/>
              </p:cNvSpPr>
              <p:nvPr/>
            </p:nvSpPr>
            <p:spPr>
              <a:xfrm flipH="1">
                <a:off x="2904950" y="5650286"/>
                <a:ext cx="1805462" cy="276999"/>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5AA9A1"/>
                    </a:solidFill>
                    <a:effectLst/>
                    <a:uLnTx/>
                    <a:uFillTx/>
                    <a:latin typeface="Arial"/>
                    <a:ea typeface="+mn-ea"/>
                    <a:cs typeface="Arial" panose="020B0604020202020204" pitchFamily="34" charset="0"/>
                  </a:rPr>
                  <a:t>Electrochemical</a:t>
                </a:r>
              </a:p>
            </p:txBody>
          </p:sp>
        </p:grpSp>
        <p:grpSp>
          <p:nvGrpSpPr>
            <p:cNvPr id="5" name="Group 4">
              <a:extLst>
                <a:ext uri="{FF2B5EF4-FFF2-40B4-BE49-F238E27FC236}">
                  <a16:creationId xmlns:a16="http://schemas.microsoft.com/office/drawing/2014/main" id="{B4EACB0D-C106-4560-A1A0-3B12DE190084}"/>
                </a:ext>
              </a:extLst>
            </p:cNvPr>
            <p:cNvGrpSpPr/>
            <p:nvPr/>
          </p:nvGrpSpPr>
          <p:grpSpPr>
            <a:xfrm>
              <a:off x="576865" y="3538715"/>
              <a:ext cx="3866929" cy="1357922"/>
              <a:chOff x="576865" y="3538715"/>
              <a:chExt cx="3866929" cy="1357922"/>
            </a:xfrm>
          </p:grpSpPr>
          <p:grpSp>
            <p:nvGrpSpPr>
              <p:cNvPr id="26" name="Group 25">
                <a:extLst>
                  <a:ext uri="{FF2B5EF4-FFF2-40B4-BE49-F238E27FC236}">
                    <a16:creationId xmlns:a16="http://schemas.microsoft.com/office/drawing/2014/main" id="{60B66444-A2F0-4BEE-9F60-D0928EE73F38}"/>
                  </a:ext>
                </a:extLst>
              </p:cNvPr>
              <p:cNvGrpSpPr/>
              <p:nvPr/>
            </p:nvGrpSpPr>
            <p:grpSpPr>
              <a:xfrm>
                <a:off x="576865" y="3654248"/>
                <a:ext cx="1048046" cy="1242389"/>
                <a:chOff x="1058878" y="4382078"/>
                <a:chExt cx="1048046" cy="1242389"/>
              </a:xfrm>
            </p:grpSpPr>
            <p:sp>
              <p:nvSpPr>
                <p:cNvPr id="32" name="TextBox 31">
                  <a:extLst>
                    <a:ext uri="{FF2B5EF4-FFF2-40B4-BE49-F238E27FC236}">
                      <a16:creationId xmlns:a16="http://schemas.microsoft.com/office/drawing/2014/main" id="{91144B2F-EAB8-4DE4-9819-E66F533BF88E}"/>
                    </a:ext>
                  </a:extLst>
                </p:cNvPr>
                <p:cNvSpPr txBox="1">
                  <a:spLocks/>
                </p:cNvSpPr>
                <p:nvPr/>
              </p:nvSpPr>
              <p:spPr>
                <a:xfrm flipH="1">
                  <a:off x="1058878" y="5347468"/>
                  <a:ext cx="1025923" cy="276999"/>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8CB55A"/>
                      </a:solidFill>
                      <a:effectLst/>
                      <a:uLnTx/>
                      <a:uFillTx/>
                      <a:latin typeface="Arial"/>
                      <a:ea typeface="+mn-ea"/>
                      <a:cs typeface="Arial" panose="020B0604020202020204" pitchFamily="34" charset="0"/>
                    </a:rPr>
                    <a:t>Chemical</a:t>
                  </a:r>
                </a:p>
              </p:txBody>
            </p:sp>
            <p:pic>
              <p:nvPicPr>
                <p:cNvPr id="48" name="Picture 47">
                  <a:extLst>
                    <a:ext uri="{FF2B5EF4-FFF2-40B4-BE49-F238E27FC236}">
                      <a16:creationId xmlns:a16="http://schemas.microsoft.com/office/drawing/2014/main" id="{3A2EA3FA-2E72-4DAA-8086-DF7F3076BF8D}"/>
                    </a:ext>
                  </a:extLst>
                </p:cNvPr>
                <p:cNvPicPr>
                  <a:picLocks noChangeAspect="1"/>
                </p:cNvPicPr>
                <p:nvPr/>
              </p:nvPicPr>
              <p:blipFill rotWithShape="1">
                <a:blip r:embed="rId27">
                  <a:clrChange>
                    <a:clrFrom>
                      <a:srgbClr val="FFFFFF"/>
                    </a:clrFrom>
                    <a:clrTo>
                      <a:srgbClr val="FFFFFF">
                        <a:alpha val="0"/>
                      </a:srgbClr>
                    </a:clrTo>
                  </a:clrChange>
                </a:blip>
                <a:srcRect l="75279" t="37266" b="31963"/>
                <a:stretch/>
              </p:blipFill>
              <p:spPr>
                <a:xfrm flipH="1">
                  <a:off x="1088385" y="4382078"/>
                  <a:ext cx="1018539" cy="913454"/>
                </a:xfrm>
                <a:custGeom>
                  <a:avLst/>
                  <a:gdLst>
                    <a:gd name="connsiteX0" fmla="*/ 708660 w 1018539"/>
                    <a:gd name="connsiteY0" fmla="*/ 0 h 1094740"/>
                    <a:gd name="connsiteX1" fmla="*/ 0 w 1018539"/>
                    <a:gd name="connsiteY1" fmla="*/ 547370 h 1094740"/>
                    <a:gd name="connsiteX2" fmla="*/ 708660 w 1018539"/>
                    <a:gd name="connsiteY2" fmla="*/ 1094740 h 1094740"/>
                    <a:gd name="connsiteX3" fmla="*/ 984503 w 1018539"/>
                    <a:gd name="connsiteY3" fmla="*/ 1051725 h 1094740"/>
                    <a:gd name="connsiteX4" fmla="*/ 1018539 w 1018539"/>
                    <a:gd name="connsiteY4" fmla="*/ 1037455 h 1094740"/>
                    <a:gd name="connsiteX5" fmla="*/ 1018539 w 1018539"/>
                    <a:gd name="connsiteY5" fmla="*/ 57285 h 1094740"/>
                    <a:gd name="connsiteX6" fmla="*/ 984503 w 1018539"/>
                    <a:gd name="connsiteY6" fmla="*/ 43015 h 1094740"/>
                    <a:gd name="connsiteX7" fmla="*/ 708660 w 1018539"/>
                    <a:gd name="connsiteY7" fmla="*/ 0 h 109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539" h="1094740">
                      <a:moveTo>
                        <a:pt x="708660" y="0"/>
                      </a:moveTo>
                      <a:cubicBezTo>
                        <a:pt x="317278" y="0"/>
                        <a:pt x="0" y="245066"/>
                        <a:pt x="0" y="547370"/>
                      </a:cubicBezTo>
                      <a:cubicBezTo>
                        <a:pt x="0" y="849674"/>
                        <a:pt x="317278" y="1094740"/>
                        <a:pt x="708660" y="1094740"/>
                      </a:cubicBezTo>
                      <a:cubicBezTo>
                        <a:pt x="806506" y="1094740"/>
                        <a:pt x="899720" y="1079423"/>
                        <a:pt x="984503" y="1051725"/>
                      </a:cubicBezTo>
                      <a:lnTo>
                        <a:pt x="1018539" y="1037455"/>
                      </a:lnTo>
                      <a:lnTo>
                        <a:pt x="1018539" y="57285"/>
                      </a:lnTo>
                      <a:lnTo>
                        <a:pt x="984503" y="43015"/>
                      </a:lnTo>
                      <a:cubicBezTo>
                        <a:pt x="899720" y="15317"/>
                        <a:pt x="806506" y="0"/>
                        <a:pt x="708660" y="0"/>
                      </a:cubicBezTo>
                      <a:close/>
                    </a:path>
                  </a:pathLst>
                </a:custGeom>
              </p:spPr>
            </p:pic>
          </p:grpSp>
          <p:grpSp>
            <p:nvGrpSpPr>
              <p:cNvPr id="35" name="Group 34">
                <a:extLst>
                  <a:ext uri="{FF2B5EF4-FFF2-40B4-BE49-F238E27FC236}">
                    <a16:creationId xmlns:a16="http://schemas.microsoft.com/office/drawing/2014/main" id="{95D5BBD5-6BAC-4504-A6F7-A9620C77A47F}"/>
                  </a:ext>
                </a:extLst>
              </p:cNvPr>
              <p:cNvGrpSpPr/>
              <p:nvPr/>
            </p:nvGrpSpPr>
            <p:grpSpPr>
              <a:xfrm>
                <a:off x="3029197" y="3538715"/>
                <a:ext cx="1414597" cy="1357922"/>
                <a:chOff x="3448085" y="4767423"/>
                <a:chExt cx="1414597" cy="1357922"/>
              </a:xfrm>
            </p:grpSpPr>
            <p:sp>
              <p:nvSpPr>
                <p:cNvPr id="28" name="TextBox 27">
                  <a:extLst>
                    <a:ext uri="{FF2B5EF4-FFF2-40B4-BE49-F238E27FC236}">
                      <a16:creationId xmlns:a16="http://schemas.microsoft.com/office/drawing/2014/main" id="{A4555E18-C85F-4311-8C3B-033D6D91D37F}"/>
                    </a:ext>
                  </a:extLst>
                </p:cNvPr>
                <p:cNvSpPr txBox="1">
                  <a:spLocks/>
                </p:cNvSpPr>
                <p:nvPr/>
              </p:nvSpPr>
              <p:spPr>
                <a:xfrm flipH="1">
                  <a:off x="3543536" y="5848346"/>
                  <a:ext cx="1319146" cy="276999"/>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727C79"/>
                      </a:solidFill>
                      <a:effectLst/>
                      <a:uLnTx/>
                      <a:uFillTx/>
                      <a:latin typeface="Arial"/>
                      <a:ea typeface="+mn-ea"/>
                      <a:cs typeface="Arial" panose="020B0604020202020204" pitchFamily="34" charset="0"/>
                    </a:rPr>
                    <a:t>Mechanical</a:t>
                  </a:r>
                </a:p>
              </p:txBody>
            </p:sp>
            <p:pic>
              <p:nvPicPr>
                <p:cNvPr id="54" name="Picture 53">
                  <a:extLst>
                    <a:ext uri="{FF2B5EF4-FFF2-40B4-BE49-F238E27FC236}">
                      <a16:creationId xmlns:a16="http://schemas.microsoft.com/office/drawing/2014/main" id="{0F7BE89B-50F6-47C2-ACF0-02CD4BA13CE2}"/>
                    </a:ext>
                  </a:extLst>
                </p:cNvPr>
                <p:cNvPicPr>
                  <a:picLocks noChangeAspect="1"/>
                </p:cNvPicPr>
                <p:nvPr/>
              </p:nvPicPr>
              <p:blipFill>
                <a:blip r:embed="rId27"/>
                <a:srcRect l="38087" r="29895" b="66044"/>
                <a:stretch>
                  <a:fillRect/>
                </a:stretch>
              </p:blipFill>
              <p:spPr>
                <a:xfrm flipH="1">
                  <a:off x="3448085" y="4767423"/>
                  <a:ext cx="1319146" cy="1008037"/>
                </a:xfrm>
                <a:custGeom>
                  <a:avLst/>
                  <a:gdLst>
                    <a:gd name="connsiteX0" fmla="*/ 868531 w 1319146"/>
                    <a:gd name="connsiteY0" fmla="*/ 0 h 1008037"/>
                    <a:gd name="connsiteX1" fmla="*/ 450615 w 1319146"/>
                    <a:gd name="connsiteY1" fmla="*/ 0 h 1008037"/>
                    <a:gd name="connsiteX2" fmla="*/ 402838 w 1319146"/>
                    <a:gd name="connsiteY2" fmla="*/ 11661 h 1008037"/>
                    <a:gd name="connsiteX3" fmla="*/ 0 w 1319146"/>
                    <a:gd name="connsiteY3" fmla="*/ 489473 h 1008037"/>
                    <a:gd name="connsiteX4" fmla="*/ 659573 w 1319146"/>
                    <a:gd name="connsiteY4" fmla="*/ 1008037 h 1008037"/>
                    <a:gd name="connsiteX5" fmla="*/ 1319146 w 1319146"/>
                    <a:gd name="connsiteY5" fmla="*/ 489473 h 1008037"/>
                    <a:gd name="connsiteX6" fmla="*/ 916309 w 1319146"/>
                    <a:gd name="connsiteY6" fmla="*/ 11661 h 100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9146" h="1008037">
                      <a:moveTo>
                        <a:pt x="868531" y="0"/>
                      </a:moveTo>
                      <a:lnTo>
                        <a:pt x="450615" y="0"/>
                      </a:lnTo>
                      <a:lnTo>
                        <a:pt x="402838" y="11661"/>
                      </a:lnTo>
                      <a:cubicBezTo>
                        <a:pt x="166107" y="90383"/>
                        <a:pt x="0" y="274677"/>
                        <a:pt x="0" y="489473"/>
                      </a:cubicBezTo>
                      <a:cubicBezTo>
                        <a:pt x="0" y="775868"/>
                        <a:pt x="295301" y="1008037"/>
                        <a:pt x="659573" y="1008037"/>
                      </a:cubicBezTo>
                      <a:cubicBezTo>
                        <a:pt x="1023845" y="1008037"/>
                        <a:pt x="1319146" y="775868"/>
                        <a:pt x="1319146" y="489473"/>
                      </a:cubicBezTo>
                      <a:cubicBezTo>
                        <a:pt x="1319146" y="274677"/>
                        <a:pt x="1153039" y="90383"/>
                        <a:pt x="916309" y="11661"/>
                      </a:cubicBezTo>
                      <a:close/>
                    </a:path>
                  </a:pathLst>
                </a:custGeom>
              </p:spPr>
            </p:pic>
          </p:grpSp>
        </p:grpSp>
      </p:grpSp>
    </p:spTree>
    <p:extLst>
      <p:ext uri="{BB962C8B-B14F-4D97-AF65-F5344CB8AC3E}">
        <p14:creationId xmlns:p14="http://schemas.microsoft.com/office/powerpoint/2010/main" val="4149141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6" hidden="1">
            <a:extLst>
              <a:ext uri="{FF2B5EF4-FFF2-40B4-BE49-F238E27FC236}">
                <a16:creationId xmlns:a16="http://schemas.microsoft.com/office/drawing/2014/main" id="{564B32C0-FFDC-4BAF-B3E8-14E576F697A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95" imgH="394" progId="TCLayout.ActiveDocument.1">
                  <p:embed/>
                </p:oleObj>
              </mc:Choice>
              <mc:Fallback>
                <p:oleObj name="think-cell Slide" r:id="rId10" imgW="395" imgH="394" progId="TCLayout.ActiveDocument.1">
                  <p:embed/>
                  <p:pic>
                    <p:nvPicPr>
                      <p:cNvPr id="11" name="Object 6" hidden="1">
                        <a:extLst>
                          <a:ext uri="{FF2B5EF4-FFF2-40B4-BE49-F238E27FC236}">
                            <a16:creationId xmlns:a16="http://schemas.microsoft.com/office/drawing/2014/main" id="{564B32C0-FFDC-4BAF-B3E8-14E576F697A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2" name="Rectangle 1" hidden="1">
            <a:extLst>
              <a:ext uri="{FF2B5EF4-FFF2-40B4-BE49-F238E27FC236}">
                <a16:creationId xmlns:a16="http://schemas.microsoft.com/office/drawing/2014/main" id="{987A0C05-099E-45F7-A3C5-B7748C3A6794}"/>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3" name="1. On-page tracker" hidden="1">
            <a:extLst>
              <a:ext uri="{FF2B5EF4-FFF2-40B4-BE49-F238E27FC236}">
                <a16:creationId xmlns:a16="http://schemas.microsoft.com/office/drawing/2014/main" id="{9A5F983B-25B0-4BAF-B860-5B2E6DD12D78}"/>
              </a:ext>
            </a:extLst>
          </p:cNvPr>
          <p:cNvSpPr>
            <a:spLocks noGrp="1"/>
          </p:cNvSpPr>
          <p:nvPr>
            <p:ph type="body" sz="quarter" idx="10"/>
            <p:custDataLst>
              <p:tags r:id="rId3"/>
            </p:custDataLst>
          </p:nvPr>
        </p:nvSpPr>
        <p:spPr/>
        <p:txBody>
          <a:bodyPr/>
          <a:lstStyle/>
          <a:p>
            <a:endParaRPr lang="en-US"/>
          </a:p>
        </p:txBody>
      </p:sp>
      <p:sp>
        <p:nvSpPr>
          <p:cNvPr id="37" name="2. Slide Title">
            <a:extLst>
              <a:ext uri="{FF2B5EF4-FFF2-40B4-BE49-F238E27FC236}">
                <a16:creationId xmlns:a16="http://schemas.microsoft.com/office/drawing/2014/main" id="{556AA6CF-5C77-4991-A328-9043F0C667ED}"/>
              </a:ext>
            </a:extLst>
          </p:cNvPr>
          <p:cNvSpPr>
            <a:spLocks noGrp="1"/>
          </p:cNvSpPr>
          <p:nvPr>
            <p:ph type="title"/>
            <p:custDataLst>
              <p:tags r:id="rId4"/>
            </p:custDataLst>
          </p:nvPr>
        </p:nvSpPr>
        <p:spPr bwMode="gray">
          <a:xfrm>
            <a:off x="447870" y="324612"/>
            <a:ext cx="11189394" cy="769441"/>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dirty="0"/>
              <a:t>Thermal energy storage (TES) technologies can be broadly categorized by energy storage medium and make up a diverse technology landscape</a:t>
            </a:r>
          </a:p>
        </p:txBody>
      </p:sp>
      <p:sp>
        <p:nvSpPr>
          <p:cNvPr id="32" name="Rectangle 31" hidden="1">
            <a:extLst>
              <a:ext uri="{FF2B5EF4-FFF2-40B4-BE49-F238E27FC236}">
                <a16:creationId xmlns:a16="http://schemas.microsoft.com/office/drawing/2014/main" id="{E781B19C-BF4F-430D-9430-3533B0466009}"/>
              </a:ext>
            </a:extLst>
          </p:cNvPr>
          <p:cNvSpPr/>
          <p:nvPr>
            <p:custDataLst>
              <p:tags r:id="rId5"/>
            </p:custDataLst>
          </p:nvPr>
        </p:nvSpPr>
        <p:spPr>
          <a:xfrm>
            <a:off x="152400" y="15240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400" b="1"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101" name="4. Footnote">
            <a:extLst>
              <a:ext uri="{FF2B5EF4-FFF2-40B4-BE49-F238E27FC236}">
                <a16:creationId xmlns:a16="http://schemas.microsoft.com/office/drawing/2014/main" id="{564BFCAB-AF61-4B33-9A03-B87680A6B99D}"/>
              </a:ext>
            </a:extLst>
          </p:cNvPr>
          <p:cNvSpPr txBox="1"/>
          <p:nvPr>
            <p:custDataLst>
              <p:tags r:id="rId6"/>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	IEA data (assuming 3.3 GW of storage in 2019 was used 100% of the time for 29,908 GWh in 2019)</a:t>
            </a:r>
          </a:p>
        </p:txBody>
      </p:sp>
      <p:cxnSp>
        <p:nvCxnSpPr>
          <p:cNvPr id="68" name="Straight Arrow Connector 67">
            <a:extLst>
              <a:ext uri="{FF2B5EF4-FFF2-40B4-BE49-F238E27FC236}">
                <a16:creationId xmlns:a16="http://schemas.microsoft.com/office/drawing/2014/main" id="{7AC328EB-187F-4DD8-B101-AA465BC0975D}"/>
              </a:ext>
            </a:extLst>
          </p:cNvPr>
          <p:cNvCxnSpPr>
            <a:cxnSpLocks/>
          </p:cNvCxnSpPr>
          <p:nvPr/>
        </p:nvCxnSpPr>
        <p:spPr>
          <a:xfrm>
            <a:off x="554736" y="3141154"/>
            <a:ext cx="8731121" cy="0"/>
          </a:xfrm>
          <a:prstGeom prst="straightConnector1">
            <a:avLst/>
          </a:prstGeom>
          <a:ln>
            <a:solidFill>
              <a:srgbClr val="7F7F7F"/>
            </a:solidFill>
          </a:ln>
        </p:spPr>
      </p:cxnSp>
      <p:cxnSp>
        <p:nvCxnSpPr>
          <p:cNvPr id="69" name="Straight Arrow Connector 68">
            <a:extLst>
              <a:ext uri="{FF2B5EF4-FFF2-40B4-BE49-F238E27FC236}">
                <a16:creationId xmlns:a16="http://schemas.microsoft.com/office/drawing/2014/main" id="{C995184D-858C-4001-A6AB-38268212E609}"/>
              </a:ext>
            </a:extLst>
          </p:cNvPr>
          <p:cNvCxnSpPr>
            <a:cxnSpLocks/>
          </p:cNvCxnSpPr>
          <p:nvPr/>
        </p:nvCxnSpPr>
        <p:spPr>
          <a:xfrm>
            <a:off x="554736" y="5040759"/>
            <a:ext cx="8731121" cy="0"/>
          </a:xfrm>
          <a:prstGeom prst="straightConnector1">
            <a:avLst/>
          </a:prstGeom>
          <a:ln>
            <a:solidFill>
              <a:srgbClr val="7F7F7F"/>
            </a:solidFill>
          </a:ln>
        </p:spPr>
      </p:cxnSp>
      <p:cxnSp>
        <p:nvCxnSpPr>
          <p:cNvPr id="137" name="Straight Arrow Connector 136">
            <a:extLst>
              <a:ext uri="{FF2B5EF4-FFF2-40B4-BE49-F238E27FC236}">
                <a16:creationId xmlns:a16="http://schemas.microsoft.com/office/drawing/2014/main" id="{C87FF9A5-411C-4FEA-ADEF-E1EB7D0ED06C}"/>
              </a:ext>
            </a:extLst>
          </p:cNvPr>
          <p:cNvCxnSpPr>
            <a:cxnSpLocks/>
          </p:cNvCxnSpPr>
          <p:nvPr/>
        </p:nvCxnSpPr>
        <p:spPr>
          <a:xfrm>
            <a:off x="2428561" y="3869253"/>
            <a:ext cx="6857296" cy="0"/>
          </a:xfrm>
          <a:prstGeom prst="straightConnector1">
            <a:avLst/>
          </a:prstGeom>
          <a:ln w="3175"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360F134-F6FE-4C53-9C71-D8A1FA28492C}"/>
              </a:ext>
            </a:extLst>
          </p:cNvPr>
          <p:cNvCxnSpPr>
            <a:cxnSpLocks/>
          </p:cNvCxnSpPr>
          <p:nvPr/>
        </p:nvCxnSpPr>
        <p:spPr>
          <a:xfrm>
            <a:off x="2428561" y="4181854"/>
            <a:ext cx="6857296" cy="0"/>
          </a:xfrm>
          <a:prstGeom prst="straightConnector1">
            <a:avLst/>
          </a:prstGeom>
          <a:ln w="3175"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68CFB195-6765-47EB-AFAF-81371F6AC2C1}"/>
              </a:ext>
            </a:extLst>
          </p:cNvPr>
          <p:cNvCxnSpPr>
            <a:cxnSpLocks/>
          </p:cNvCxnSpPr>
          <p:nvPr/>
        </p:nvCxnSpPr>
        <p:spPr>
          <a:xfrm>
            <a:off x="2428561" y="2451527"/>
            <a:ext cx="6857296" cy="0"/>
          </a:xfrm>
          <a:prstGeom prst="straightConnector1">
            <a:avLst/>
          </a:prstGeom>
          <a:ln w="3175"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0EFDFD-917E-441D-81AC-3A3D0A115C8F}"/>
              </a:ext>
            </a:extLst>
          </p:cNvPr>
          <p:cNvCxnSpPr>
            <a:cxnSpLocks/>
          </p:cNvCxnSpPr>
          <p:nvPr/>
        </p:nvCxnSpPr>
        <p:spPr>
          <a:xfrm>
            <a:off x="554736" y="1695801"/>
            <a:ext cx="8731121" cy="0"/>
          </a:xfrm>
          <a:prstGeom prst="straightConnector1">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2E6C18C1-340F-4A6B-A922-E67F08B03322}"/>
              </a:ext>
            </a:extLst>
          </p:cNvPr>
          <p:cNvSpPr txBox="1">
            <a:spLocks/>
          </p:cNvSpPr>
          <p:nvPr/>
        </p:nvSpPr>
        <p:spPr>
          <a:xfrm>
            <a:off x="559586" y="1432838"/>
            <a:ext cx="1506110"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Category</a:t>
            </a:r>
          </a:p>
        </p:txBody>
      </p:sp>
      <p:sp>
        <p:nvSpPr>
          <p:cNvPr id="102" name="TextBox 101">
            <a:extLst>
              <a:ext uri="{FF2B5EF4-FFF2-40B4-BE49-F238E27FC236}">
                <a16:creationId xmlns:a16="http://schemas.microsoft.com/office/drawing/2014/main" id="{BC931E24-D01A-4320-B779-56A9DA741314}"/>
              </a:ext>
            </a:extLst>
          </p:cNvPr>
          <p:cNvSpPr txBox="1">
            <a:spLocks/>
          </p:cNvSpPr>
          <p:nvPr/>
        </p:nvSpPr>
        <p:spPr>
          <a:xfrm>
            <a:off x="2428561" y="1432838"/>
            <a:ext cx="1435080"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Subcategories</a:t>
            </a:r>
          </a:p>
        </p:txBody>
      </p:sp>
      <p:grpSp>
        <p:nvGrpSpPr>
          <p:cNvPr id="54" name="Group 53">
            <a:extLst>
              <a:ext uri="{FF2B5EF4-FFF2-40B4-BE49-F238E27FC236}">
                <a16:creationId xmlns:a16="http://schemas.microsoft.com/office/drawing/2014/main" id="{7CD611DE-51CE-40E5-96FD-C7ED75970A11}"/>
              </a:ext>
            </a:extLst>
          </p:cNvPr>
          <p:cNvGrpSpPr/>
          <p:nvPr/>
        </p:nvGrpSpPr>
        <p:grpSpPr>
          <a:xfrm>
            <a:off x="2428561" y="3940915"/>
            <a:ext cx="4386408" cy="169277"/>
            <a:chOff x="2428561" y="3980367"/>
            <a:chExt cx="4386408" cy="169277"/>
          </a:xfrm>
        </p:grpSpPr>
        <p:sp>
          <p:nvSpPr>
            <p:cNvPr id="90" name="TextBox 89">
              <a:extLst>
                <a:ext uri="{FF2B5EF4-FFF2-40B4-BE49-F238E27FC236}">
                  <a16:creationId xmlns:a16="http://schemas.microsoft.com/office/drawing/2014/main" id="{653603FD-0DDE-4CA4-B222-0B73A97F1286}"/>
                </a:ext>
              </a:extLst>
            </p:cNvPr>
            <p:cNvSpPr txBox="1">
              <a:spLocks/>
            </p:cNvSpPr>
            <p:nvPr/>
          </p:nvSpPr>
          <p:spPr>
            <a:xfrm>
              <a:off x="2428561" y="3980367"/>
              <a:ext cx="1435080" cy="16927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Liquid-gas</a:t>
              </a:r>
            </a:p>
          </p:txBody>
        </p:sp>
        <p:sp>
          <p:nvSpPr>
            <p:cNvPr id="92" name="TextBox 91">
              <a:extLst>
                <a:ext uri="{FF2B5EF4-FFF2-40B4-BE49-F238E27FC236}">
                  <a16:creationId xmlns:a16="http://schemas.microsoft.com/office/drawing/2014/main" id="{D654D4D5-9D57-49A7-815A-D5F698303EC4}"/>
                </a:ext>
              </a:extLst>
            </p:cNvPr>
            <p:cNvSpPr txBox="1">
              <a:spLocks/>
            </p:cNvSpPr>
            <p:nvPr/>
          </p:nvSpPr>
          <p:spPr>
            <a:xfrm>
              <a:off x="4236205" y="3980367"/>
              <a:ext cx="2578764" cy="16927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Liquid air energy storage</a:t>
              </a:r>
            </a:p>
          </p:txBody>
        </p:sp>
      </p:grpSp>
      <p:sp>
        <p:nvSpPr>
          <p:cNvPr id="104" name="TextBox 103">
            <a:extLst>
              <a:ext uri="{FF2B5EF4-FFF2-40B4-BE49-F238E27FC236}">
                <a16:creationId xmlns:a16="http://schemas.microsoft.com/office/drawing/2014/main" id="{1BE674ED-4526-463A-B06B-5EDFFA9B3163}"/>
              </a:ext>
            </a:extLst>
          </p:cNvPr>
          <p:cNvSpPr txBox="1">
            <a:spLocks/>
          </p:cNvSpPr>
          <p:nvPr/>
        </p:nvSpPr>
        <p:spPr>
          <a:xfrm>
            <a:off x="4236205" y="1432838"/>
            <a:ext cx="2578764"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Examples</a:t>
            </a:r>
          </a:p>
        </p:txBody>
      </p:sp>
      <p:grpSp>
        <p:nvGrpSpPr>
          <p:cNvPr id="51" name="Group 50">
            <a:extLst>
              <a:ext uri="{FF2B5EF4-FFF2-40B4-BE49-F238E27FC236}">
                <a16:creationId xmlns:a16="http://schemas.microsoft.com/office/drawing/2014/main" id="{3328D9DC-E10D-428A-A39F-4034F2317BAC}"/>
              </a:ext>
            </a:extLst>
          </p:cNvPr>
          <p:cNvGrpSpPr/>
          <p:nvPr/>
        </p:nvGrpSpPr>
        <p:grpSpPr>
          <a:xfrm>
            <a:off x="2428561" y="2523189"/>
            <a:ext cx="5327778" cy="546303"/>
            <a:chOff x="2428561" y="2385185"/>
            <a:chExt cx="5327778" cy="546303"/>
          </a:xfrm>
        </p:grpSpPr>
        <p:sp>
          <p:nvSpPr>
            <p:cNvPr id="82" name="TextBox 81">
              <a:extLst>
                <a:ext uri="{FF2B5EF4-FFF2-40B4-BE49-F238E27FC236}">
                  <a16:creationId xmlns:a16="http://schemas.microsoft.com/office/drawing/2014/main" id="{140013E8-74C2-4E1B-8F8F-D46E197618F5}"/>
                </a:ext>
              </a:extLst>
            </p:cNvPr>
            <p:cNvSpPr txBox="1">
              <a:spLocks/>
            </p:cNvSpPr>
            <p:nvPr/>
          </p:nvSpPr>
          <p:spPr>
            <a:xfrm>
              <a:off x="2428561" y="2385185"/>
              <a:ext cx="1435080" cy="15388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Liquids</a:t>
              </a:r>
            </a:p>
          </p:txBody>
        </p:sp>
        <p:sp>
          <p:nvSpPr>
            <p:cNvPr id="84" name="TextBox 83">
              <a:extLst>
                <a:ext uri="{FF2B5EF4-FFF2-40B4-BE49-F238E27FC236}">
                  <a16:creationId xmlns:a16="http://schemas.microsoft.com/office/drawing/2014/main" id="{1B7A1BB0-8981-4654-A2CF-CF9AA5A99033}"/>
                </a:ext>
              </a:extLst>
            </p:cNvPr>
            <p:cNvSpPr txBox="1">
              <a:spLocks/>
            </p:cNvSpPr>
            <p:nvPr/>
          </p:nvSpPr>
          <p:spPr>
            <a:xfrm>
              <a:off x="4236205" y="2385185"/>
              <a:ext cx="2578764" cy="54630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Water (water tank TES)</a:t>
              </a:r>
            </a:p>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Molten salts, metals (e.g., aluminum), or inorganic materials (e.g., silicon)</a:t>
              </a:r>
            </a:p>
          </p:txBody>
        </p:sp>
        <p:pic>
          <p:nvPicPr>
            <p:cNvPr id="63" name="Picture 62">
              <a:extLst>
                <a:ext uri="{FF2B5EF4-FFF2-40B4-BE49-F238E27FC236}">
                  <a16:creationId xmlns:a16="http://schemas.microsoft.com/office/drawing/2014/main" id="{82A34806-88D1-467E-BC62-2FB4F9AD6753}"/>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7187533" y="2385185"/>
              <a:ext cx="568806" cy="102032"/>
            </a:xfrm>
            <a:prstGeom prst="rect">
              <a:avLst/>
            </a:prstGeom>
          </p:spPr>
        </p:pic>
      </p:grpSp>
      <p:sp>
        <p:nvSpPr>
          <p:cNvPr id="86" name="TextBox 85">
            <a:extLst>
              <a:ext uri="{FF2B5EF4-FFF2-40B4-BE49-F238E27FC236}">
                <a16:creationId xmlns:a16="http://schemas.microsoft.com/office/drawing/2014/main" id="{5C2620A4-CB8C-4D6C-8CBB-CA9529B075D0}"/>
              </a:ext>
            </a:extLst>
          </p:cNvPr>
          <p:cNvSpPr txBox="1">
            <a:spLocks/>
          </p:cNvSpPr>
          <p:nvPr/>
        </p:nvSpPr>
        <p:spPr>
          <a:xfrm>
            <a:off x="2428561" y="3212816"/>
            <a:ext cx="1435080" cy="15388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Solid-liquid</a:t>
            </a:r>
          </a:p>
        </p:txBody>
      </p:sp>
      <p:sp>
        <p:nvSpPr>
          <p:cNvPr id="88" name="TextBox 87">
            <a:extLst>
              <a:ext uri="{FF2B5EF4-FFF2-40B4-BE49-F238E27FC236}">
                <a16:creationId xmlns:a16="http://schemas.microsoft.com/office/drawing/2014/main" id="{3282C970-A75F-44BB-9229-44754EDEC9ED}"/>
              </a:ext>
            </a:extLst>
          </p:cNvPr>
          <p:cNvSpPr txBox="1">
            <a:spLocks/>
          </p:cNvSpPr>
          <p:nvPr/>
        </p:nvSpPr>
        <p:spPr>
          <a:xfrm>
            <a:off x="4236205" y="3212816"/>
            <a:ext cx="2578764" cy="58477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Organic (paraffin wax, fatty acids)</a:t>
            </a:r>
          </a:p>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Inorganic (salts, metals)</a:t>
            </a:r>
          </a:p>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Composite</a:t>
            </a:r>
          </a:p>
        </p:txBody>
      </p:sp>
      <p:grpSp>
        <p:nvGrpSpPr>
          <p:cNvPr id="25" name="Group 24">
            <a:extLst>
              <a:ext uri="{FF2B5EF4-FFF2-40B4-BE49-F238E27FC236}">
                <a16:creationId xmlns:a16="http://schemas.microsoft.com/office/drawing/2014/main" id="{1D21F138-32EE-4074-93E0-E37ED65A92AC}"/>
              </a:ext>
            </a:extLst>
          </p:cNvPr>
          <p:cNvGrpSpPr/>
          <p:nvPr/>
        </p:nvGrpSpPr>
        <p:grpSpPr>
          <a:xfrm>
            <a:off x="7187533" y="3212816"/>
            <a:ext cx="1377337" cy="584775"/>
            <a:chOff x="7452941" y="3552018"/>
            <a:chExt cx="1377337" cy="584775"/>
          </a:xfrm>
        </p:grpSpPr>
        <p:pic>
          <p:nvPicPr>
            <p:cNvPr id="45" name="Picture 27">
              <a:extLst>
                <a:ext uri="{FF2B5EF4-FFF2-40B4-BE49-F238E27FC236}">
                  <a16:creationId xmlns:a16="http://schemas.microsoft.com/office/drawing/2014/main" id="{F82F4647-6AEA-427D-B79F-A2B6939547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52941" y="3552018"/>
              <a:ext cx="895923" cy="17316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647FEB96-6B85-4245-9337-650633B8F0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52941" y="3875864"/>
              <a:ext cx="446459" cy="260929"/>
            </a:xfrm>
            <a:prstGeom prst="rect">
              <a:avLst/>
            </a:prstGeom>
          </p:spPr>
        </p:pic>
        <p:pic>
          <p:nvPicPr>
            <p:cNvPr id="70" name="Picture 20" descr="1414 Degrees">
              <a:extLst>
                <a:ext uri="{FF2B5EF4-FFF2-40B4-BE49-F238E27FC236}">
                  <a16:creationId xmlns:a16="http://schemas.microsoft.com/office/drawing/2014/main" id="{D5D64424-D115-427E-A602-5B592430F4D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a:stretch/>
          </p:blipFill>
          <p:spPr bwMode="auto">
            <a:xfrm>
              <a:off x="8062108" y="3895065"/>
              <a:ext cx="640003" cy="24172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0" descr="Sunamp - Crunchbase Company Profile &amp; Funding">
              <a:extLst>
                <a:ext uri="{FF2B5EF4-FFF2-40B4-BE49-F238E27FC236}">
                  <a16:creationId xmlns:a16="http://schemas.microsoft.com/office/drawing/2014/main" id="{2E81D0DC-CACA-426E-A3F7-6342191CB0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73946" y="3552018"/>
              <a:ext cx="256332" cy="256332"/>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C3BBDB50-6299-4475-ADD9-9AFA4E54B2CE}"/>
              </a:ext>
            </a:extLst>
          </p:cNvPr>
          <p:cNvSpPr txBox="1">
            <a:spLocks/>
          </p:cNvSpPr>
          <p:nvPr/>
        </p:nvSpPr>
        <p:spPr>
          <a:xfrm>
            <a:off x="559585" y="1795090"/>
            <a:ext cx="1501261" cy="33855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Sensible heat storage </a:t>
            </a: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(SHS)</a:t>
            </a:r>
          </a:p>
        </p:txBody>
      </p:sp>
      <p:sp>
        <p:nvSpPr>
          <p:cNvPr id="26" name="TextBox 25">
            <a:extLst>
              <a:ext uri="{FF2B5EF4-FFF2-40B4-BE49-F238E27FC236}">
                <a16:creationId xmlns:a16="http://schemas.microsoft.com/office/drawing/2014/main" id="{8D120D19-36C0-460F-997E-DE2B6ACAF398}"/>
              </a:ext>
            </a:extLst>
          </p:cNvPr>
          <p:cNvSpPr txBox="1">
            <a:spLocks/>
          </p:cNvSpPr>
          <p:nvPr/>
        </p:nvSpPr>
        <p:spPr>
          <a:xfrm>
            <a:off x="554736" y="2230077"/>
            <a:ext cx="1501261" cy="5078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Thermal energy s</a:t>
            </a:r>
            <a:r>
              <a:rPr kumimoji="0" lang="en-US" sz="11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torage</a:t>
            </a: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via temperature change of material</a:t>
            </a:r>
          </a:p>
        </p:txBody>
      </p:sp>
      <p:grpSp>
        <p:nvGrpSpPr>
          <p:cNvPr id="49" name="Group 48">
            <a:extLst>
              <a:ext uri="{FF2B5EF4-FFF2-40B4-BE49-F238E27FC236}">
                <a16:creationId xmlns:a16="http://schemas.microsoft.com/office/drawing/2014/main" id="{E4C6F501-117E-4CC7-9E5F-D98F9E9604C1}"/>
              </a:ext>
            </a:extLst>
          </p:cNvPr>
          <p:cNvGrpSpPr>
            <a:grpSpLocks/>
          </p:cNvGrpSpPr>
          <p:nvPr/>
        </p:nvGrpSpPr>
        <p:grpSpPr>
          <a:xfrm>
            <a:off x="2428561" y="1795090"/>
            <a:ext cx="6857296" cy="1105169"/>
            <a:chOff x="2428561" y="1568358"/>
            <a:chExt cx="6857296" cy="1105169"/>
          </a:xfrm>
        </p:grpSpPr>
        <p:sp>
          <p:nvSpPr>
            <p:cNvPr id="73" name="TextBox 72">
              <a:extLst>
                <a:ext uri="{FF2B5EF4-FFF2-40B4-BE49-F238E27FC236}">
                  <a16:creationId xmlns:a16="http://schemas.microsoft.com/office/drawing/2014/main" id="{02A19656-247E-4966-86E2-84C5130E7BD1}"/>
                </a:ext>
              </a:extLst>
            </p:cNvPr>
            <p:cNvSpPr txBox="1">
              <a:spLocks/>
            </p:cNvSpPr>
            <p:nvPr/>
          </p:nvSpPr>
          <p:spPr>
            <a:xfrm>
              <a:off x="2428561" y="1568358"/>
              <a:ext cx="1435080" cy="15388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Solids</a:t>
              </a:r>
            </a:p>
          </p:txBody>
        </p:sp>
        <p:sp>
          <p:nvSpPr>
            <p:cNvPr id="75" name="TextBox 74">
              <a:extLst>
                <a:ext uri="{FF2B5EF4-FFF2-40B4-BE49-F238E27FC236}">
                  <a16:creationId xmlns:a16="http://schemas.microsoft.com/office/drawing/2014/main" id="{BDC078F0-BAF2-457A-939D-82C3AAB07E72}"/>
                </a:ext>
              </a:extLst>
            </p:cNvPr>
            <p:cNvSpPr txBox="1">
              <a:spLocks/>
            </p:cNvSpPr>
            <p:nvPr/>
          </p:nvSpPr>
          <p:spPr>
            <a:xfrm>
              <a:off x="4236205" y="1568358"/>
              <a:ext cx="2578764" cy="58477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Ceramics, sand, silica, rocks</a:t>
              </a:r>
            </a:p>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Concrete </a:t>
              </a:r>
            </a:p>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Metals and carbon-based materials</a:t>
              </a:r>
            </a:p>
          </p:txBody>
        </p:sp>
        <p:grpSp>
          <p:nvGrpSpPr>
            <p:cNvPr id="30" name="Group 29">
              <a:extLst>
                <a:ext uri="{FF2B5EF4-FFF2-40B4-BE49-F238E27FC236}">
                  <a16:creationId xmlns:a16="http://schemas.microsoft.com/office/drawing/2014/main" id="{09801DB4-C205-4F30-B70B-700AA2501BB5}"/>
                </a:ext>
              </a:extLst>
            </p:cNvPr>
            <p:cNvGrpSpPr>
              <a:grpSpLocks/>
            </p:cNvGrpSpPr>
            <p:nvPr/>
          </p:nvGrpSpPr>
          <p:grpSpPr>
            <a:xfrm>
              <a:off x="7179459" y="1568358"/>
              <a:ext cx="2106398" cy="1105169"/>
              <a:chOff x="7444867" y="1537107"/>
              <a:chExt cx="2106398" cy="1105169"/>
            </a:xfrm>
          </p:grpSpPr>
          <p:pic>
            <p:nvPicPr>
              <p:cNvPr id="47" name="Picture 68">
                <a:extLst>
                  <a:ext uri="{FF2B5EF4-FFF2-40B4-BE49-F238E27FC236}">
                    <a16:creationId xmlns:a16="http://schemas.microsoft.com/office/drawing/2014/main" id="{168148CC-457A-42D0-B239-D45BA9EEBB3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73079" y="1544728"/>
                <a:ext cx="443941" cy="15242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2" descr="Alumina: Investment rounds, top customers, partners and investors | i3  Connect">
                <a:extLst>
                  <a:ext uri="{FF2B5EF4-FFF2-40B4-BE49-F238E27FC236}">
                    <a16:creationId xmlns:a16="http://schemas.microsoft.com/office/drawing/2014/main" id="{5A29AC24-4955-4B37-A5F1-69CDCDB7995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69226" y="1537107"/>
                <a:ext cx="624141" cy="1851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1" descr="Echogen Power Systems | Akron, OH, USA Startup">
                <a:extLst>
                  <a:ext uri="{FF2B5EF4-FFF2-40B4-BE49-F238E27FC236}">
                    <a16:creationId xmlns:a16="http://schemas.microsoft.com/office/drawing/2014/main" id="{113CEBD7-E7B8-4A69-B086-7E8B2C6F2318}"/>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2941" y="1982014"/>
                <a:ext cx="499534" cy="13986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Logo-mono-black_tagline-below_small - EnergyNest">
                <a:extLst>
                  <a:ext uri="{FF2B5EF4-FFF2-40B4-BE49-F238E27FC236}">
                    <a16:creationId xmlns:a16="http://schemas.microsoft.com/office/drawing/2014/main" id="{5D1322C4-ACA0-49AA-8BDF-10FD7EDDBAC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10798" y="1753154"/>
                <a:ext cx="591313" cy="15302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2" descr="Kraftblock - Elestor">
                <a:extLst>
                  <a:ext uri="{FF2B5EF4-FFF2-40B4-BE49-F238E27FC236}">
                    <a16:creationId xmlns:a16="http://schemas.microsoft.com/office/drawing/2014/main" id="{70C77F4F-CF27-45A2-AE84-080F184DCD1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2563" t="28247" r="7313" b="31462"/>
              <a:stretch/>
            </p:blipFill>
            <p:spPr bwMode="auto">
              <a:xfrm>
                <a:off x="8204050" y="1943155"/>
                <a:ext cx="543119" cy="1702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9F05B3B8-B2E5-45DA-838A-F0CE7943F47D}"/>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8982459" y="2019850"/>
                <a:ext cx="568806" cy="102032"/>
              </a:xfrm>
              <a:prstGeom prst="rect">
                <a:avLst/>
              </a:prstGeom>
            </p:spPr>
          </p:pic>
          <p:grpSp>
            <p:nvGrpSpPr>
              <p:cNvPr id="27" name="Group 26">
                <a:extLst>
                  <a:ext uri="{FF2B5EF4-FFF2-40B4-BE49-F238E27FC236}">
                    <a16:creationId xmlns:a16="http://schemas.microsoft.com/office/drawing/2014/main" id="{37F2037A-1C4E-4D5E-AB8A-673B8BD8F519}"/>
                  </a:ext>
                </a:extLst>
              </p:cNvPr>
              <p:cNvGrpSpPr>
                <a:grpSpLocks/>
              </p:cNvGrpSpPr>
              <p:nvPr/>
            </p:nvGrpSpPr>
            <p:grpSpPr>
              <a:xfrm>
                <a:off x="7469226" y="1759826"/>
                <a:ext cx="2082039" cy="197071"/>
                <a:chOff x="7469226" y="1759826"/>
                <a:chExt cx="2082039" cy="197071"/>
              </a:xfrm>
            </p:grpSpPr>
            <p:pic>
              <p:nvPicPr>
                <p:cNvPr id="53" name="Picture 17" descr="Brenmiller Energy | Facebook">
                  <a:extLst>
                    <a:ext uri="{FF2B5EF4-FFF2-40B4-BE49-F238E27FC236}">
                      <a16:creationId xmlns:a16="http://schemas.microsoft.com/office/drawing/2014/main" id="{927CBAAD-5CA0-4965-B2C9-A14CB4DB6669}"/>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8967" b="34038"/>
                <a:stretch/>
              </p:blipFill>
              <p:spPr bwMode="auto">
                <a:xfrm>
                  <a:off x="7469226" y="1766703"/>
                  <a:ext cx="478062" cy="17085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A55E59F5-64AB-452F-AC6F-53BC34B8305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65620" y="1759826"/>
                  <a:ext cx="685645" cy="197071"/>
                </a:xfrm>
                <a:prstGeom prst="rect">
                  <a:avLst/>
                </a:prstGeom>
              </p:spPr>
            </p:pic>
          </p:grpSp>
          <p:pic>
            <p:nvPicPr>
              <p:cNvPr id="74" name="Picture 8" descr="Kyoto Group AS - The Norwegian Thermal Battery Company">
                <a:extLst>
                  <a:ext uri="{FF2B5EF4-FFF2-40B4-BE49-F238E27FC236}">
                    <a16:creationId xmlns:a16="http://schemas.microsoft.com/office/drawing/2014/main" id="{EE671600-A2DD-4C00-9C49-C5EC94723B6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44867" y="2547659"/>
                <a:ext cx="454533" cy="946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5" name="Group 54">
            <a:extLst>
              <a:ext uri="{FF2B5EF4-FFF2-40B4-BE49-F238E27FC236}">
                <a16:creationId xmlns:a16="http://schemas.microsoft.com/office/drawing/2014/main" id="{6FBABB4E-D9E1-4FE3-9DE1-97C9EFE6005E}"/>
              </a:ext>
            </a:extLst>
          </p:cNvPr>
          <p:cNvGrpSpPr/>
          <p:nvPr/>
        </p:nvGrpSpPr>
        <p:grpSpPr>
          <a:xfrm>
            <a:off x="2428561" y="4253516"/>
            <a:ext cx="5542726" cy="715581"/>
            <a:chOff x="2428561" y="4381696"/>
            <a:chExt cx="5542726" cy="715581"/>
          </a:xfrm>
        </p:grpSpPr>
        <p:sp>
          <p:nvSpPr>
            <p:cNvPr id="39" name="TextBox 38">
              <a:extLst>
                <a:ext uri="{FF2B5EF4-FFF2-40B4-BE49-F238E27FC236}">
                  <a16:creationId xmlns:a16="http://schemas.microsoft.com/office/drawing/2014/main" id="{26D28135-78BE-433D-BC42-55EE978399DA}"/>
                </a:ext>
              </a:extLst>
            </p:cNvPr>
            <p:cNvSpPr txBox="1">
              <a:spLocks/>
            </p:cNvSpPr>
            <p:nvPr/>
          </p:nvSpPr>
          <p:spPr>
            <a:xfrm>
              <a:off x="2428561" y="4381696"/>
              <a:ext cx="1435080" cy="67710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Solid-solid </a:t>
              </a: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(change in crystalline structure or encapsulated micro-particles) </a:t>
              </a:r>
            </a:p>
          </p:txBody>
        </p:sp>
        <p:sp>
          <p:nvSpPr>
            <p:cNvPr id="94" name="TextBox 93">
              <a:extLst>
                <a:ext uri="{FF2B5EF4-FFF2-40B4-BE49-F238E27FC236}">
                  <a16:creationId xmlns:a16="http://schemas.microsoft.com/office/drawing/2014/main" id="{C7290844-A2F2-4F7A-89F1-E1654FF0E62F}"/>
                </a:ext>
              </a:extLst>
            </p:cNvPr>
            <p:cNvSpPr txBox="1">
              <a:spLocks/>
            </p:cNvSpPr>
            <p:nvPr/>
          </p:nvSpPr>
          <p:spPr>
            <a:xfrm>
              <a:off x="4236205" y="4381696"/>
              <a:ext cx="2578764" cy="71558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Salt hydrates</a:t>
              </a:r>
            </a:p>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Micro-encapsulated materials (e.g., paraffins, metals) or macro-encapsulated materials</a:t>
              </a:r>
            </a:p>
          </p:txBody>
        </p:sp>
        <p:pic>
          <p:nvPicPr>
            <p:cNvPr id="4" name="Picture 3">
              <a:extLst>
                <a:ext uri="{FF2B5EF4-FFF2-40B4-BE49-F238E27FC236}">
                  <a16:creationId xmlns:a16="http://schemas.microsoft.com/office/drawing/2014/main" id="{8E496FBE-3A78-47D9-B8D2-F0F04CC3CB2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87533" y="4381696"/>
              <a:ext cx="783754" cy="201164"/>
            </a:xfrm>
            <a:prstGeom prst="rect">
              <a:avLst/>
            </a:prstGeom>
          </p:spPr>
        </p:pic>
      </p:grpSp>
      <p:grpSp>
        <p:nvGrpSpPr>
          <p:cNvPr id="122" name="Group 121">
            <a:extLst>
              <a:ext uri="{FF2B5EF4-FFF2-40B4-BE49-F238E27FC236}">
                <a16:creationId xmlns:a16="http://schemas.microsoft.com/office/drawing/2014/main" id="{7A218E0B-7C69-4FDF-8B66-FF34CAA1B983}"/>
              </a:ext>
            </a:extLst>
          </p:cNvPr>
          <p:cNvGrpSpPr/>
          <p:nvPr/>
        </p:nvGrpSpPr>
        <p:grpSpPr>
          <a:xfrm>
            <a:off x="559585" y="5112421"/>
            <a:ext cx="7226857" cy="899543"/>
            <a:chOff x="559585" y="5329332"/>
            <a:chExt cx="7226857" cy="899543"/>
          </a:xfrm>
        </p:grpSpPr>
        <p:sp>
          <p:nvSpPr>
            <p:cNvPr id="23" name="TextBox 22">
              <a:extLst>
                <a:ext uri="{FF2B5EF4-FFF2-40B4-BE49-F238E27FC236}">
                  <a16:creationId xmlns:a16="http://schemas.microsoft.com/office/drawing/2014/main" id="{3DAA8206-E43F-4F19-A610-199A25E66F04}"/>
                </a:ext>
              </a:extLst>
            </p:cNvPr>
            <p:cNvSpPr txBox="1">
              <a:spLocks/>
            </p:cNvSpPr>
            <p:nvPr/>
          </p:nvSpPr>
          <p:spPr>
            <a:xfrm>
              <a:off x="559585" y="5329332"/>
              <a:ext cx="1501261" cy="33855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Thermochemical storage </a:t>
              </a: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(TCS)</a:t>
              </a:r>
            </a:p>
          </p:txBody>
        </p:sp>
        <p:sp>
          <p:nvSpPr>
            <p:cNvPr id="34" name="TextBox 33">
              <a:extLst>
                <a:ext uri="{FF2B5EF4-FFF2-40B4-BE49-F238E27FC236}">
                  <a16:creationId xmlns:a16="http://schemas.microsoft.com/office/drawing/2014/main" id="{78F0F181-A56C-4E6F-A490-F8E5D4A8E8A4}"/>
                </a:ext>
              </a:extLst>
            </p:cNvPr>
            <p:cNvSpPr txBox="1">
              <a:spLocks/>
            </p:cNvSpPr>
            <p:nvPr/>
          </p:nvSpPr>
          <p:spPr>
            <a:xfrm>
              <a:off x="594239" y="5721044"/>
              <a:ext cx="1501261" cy="5078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Use of reversible chemical reactions to store thermal energy</a:t>
              </a:r>
            </a:p>
          </p:txBody>
        </p:sp>
        <p:grpSp>
          <p:nvGrpSpPr>
            <p:cNvPr id="64" name="Group 63">
              <a:extLst>
                <a:ext uri="{FF2B5EF4-FFF2-40B4-BE49-F238E27FC236}">
                  <a16:creationId xmlns:a16="http://schemas.microsoft.com/office/drawing/2014/main" id="{0ADAB002-8CAF-4717-922F-9E2A128CA074}"/>
                </a:ext>
              </a:extLst>
            </p:cNvPr>
            <p:cNvGrpSpPr/>
            <p:nvPr/>
          </p:nvGrpSpPr>
          <p:grpSpPr>
            <a:xfrm>
              <a:off x="2428561" y="5329332"/>
              <a:ext cx="5357881" cy="584775"/>
              <a:chOff x="2428561" y="5329332"/>
              <a:chExt cx="5357881" cy="584775"/>
            </a:xfrm>
          </p:grpSpPr>
          <p:sp>
            <p:nvSpPr>
              <p:cNvPr id="96" name="TextBox 95">
                <a:extLst>
                  <a:ext uri="{FF2B5EF4-FFF2-40B4-BE49-F238E27FC236}">
                    <a16:creationId xmlns:a16="http://schemas.microsoft.com/office/drawing/2014/main" id="{9B0AF376-1F17-4EDF-80B7-81698833FD1D}"/>
                  </a:ext>
                </a:extLst>
              </p:cNvPr>
              <p:cNvSpPr txBox="1">
                <a:spLocks/>
              </p:cNvSpPr>
              <p:nvPr/>
            </p:nvSpPr>
            <p:spPr>
              <a:xfrm>
                <a:off x="2428561" y="5329332"/>
                <a:ext cx="1435080" cy="16927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Thermochemical </a:t>
                </a:r>
              </a:p>
            </p:txBody>
          </p:sp>
          <p:sp>
            <p:nvSpPr>
              <p:cNvPr id="98" name="TextBox 97">
                <a:extLst>
                  <a:ext uri="{FF2B5EF4-FFF2-40B4-BE49-F238E27FC236}">
                    <a16:creationId xmlns:a16="http://schemas.microsoft.com/office/drawing/2014/main" id="{85651688-96CC-4284-9879-1F2CC2659495}"/>
                  </a:ext>
                </a:extLst>
              </p:cNvPr>
              <p:cNvSpPr txBox="1">
                <a:spLocks/>
              </p:cNvSpPr>
              <p:nvPr/>
            </p:nvSpPr>
            <p:spPr>
              <a:xfrm>
                <a:off x="4236205" y="5329332"/>
                <a:ext cx="2578764" cy="58477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Metal carbonites &amp; oxides</a:t>
                </a:r>
              </a:p>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Zeolites (e.g., hydrated alkalis)</a:t>
                </a:r>
              </a:p>
              <a:p>
                <a:pPr marL="230396" marR="0" lvl="1" indent="-226796" algn="l" defTabSz="914400" rtl="0" eaLnBrk="1" fontAlgn="auto" latinLnBrk="0" hangingPunct="1">
                  <a:lnSpc>
                    <a:spcPct val="100000"/>
                  </a:lnSpc>
                  <a:spcBef>
                    <a:spcPts val="0"/>
                  </a:spcBef>
                  <a:spcAft>
                    <a:spcPts val="300"/>
                  </a:spcAft>
                  <a:buClr>
                    <a:srgbClr val="000000"/>
                  </a:buClr>
                  <a:buSzPct val="11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Absorption systems</a:t>
                </a:r>
              </a:p>
            </p:txBody>
          </p:sp>
          <p:pic>
            <p:nvPicPr>
              <p:cNvPr id="62" name="Picture 9">
                <a:extLst>
                  <a:ext uri="{FF2B5EF4-FFF2-40B4-BE49-F238E27FC236}">
                    <a16:creationId xmlns:a16="http://schemas.microsoft.com/office/drawing/2014/main" id="{011F803E-E88E-40A6-BC68-7B7AEEF8995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187533" y="5329332"/>
                <a:ext cx="598909" cy="28759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67D22BCC-9E59-4843-89AC-10E60F3AB87B}"/>
              </a:ext>
            </a:extLst>
          </p:cNvPr>
          <p:cNvSpPr txBox="1">
            <a:spLocks/>
          </p:cNvSpPr>
          <p:nvPr/>
        </p:nvSpPr>
        <p:spPr>
          <a:xfrm>
            <a:off x="559585" y="3212816"/>
            <a:ext cx="1501261" cy="33855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Latent heat storage </a:t>
            </a: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(LHS)</a:t>
            </a:r>
          </a:p>
        </p:txBody>
      </p:sp>
      <p:sp>
        <p:nvSpPr>
          <p:cNvPr id="71" name="TextBox 70">
            <a:extLst>
              <a:ext uri="{FF2B5EF4-FFF2-40B4-BE49-F238E27FC236}">
                <a16:creationId xmlns:a16="http://schemas.microsoft.com/office/drawing/2014/main" id="{0B1A971A-DB8D-423F-9A91-2D04FD0107AD}"/>
              </a:ext>
            </a:extLst>
          </p:cNvPr>
          <p:cNvSpPr txBox="1">
            <a:spLocks/>
          </p:cNvSpPr>
          <p:nvPr/>
        </p:nvSpPr>
        <p:spPr>
          <a:xfrm>
            <a:off x="554736" y="3644917"/>
            <a:ext cx="1501261" cy="5078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Thermal energy storage  through phase change materials (PCM)</a:t>
            </a:r>
          </a:p>
        </p:txBody>
      </p:sp>
      <p:sp>
        <p:nvSpPr>
          <p:cNvPr id="77" name="Sticker">
            <a:extLst>
              <a:ext uri="{FF2B5EF4-FFF2-40B4-BE49-F238E27FC236}">
                <a16:creationId xmlns:a16="http://schemas.microsoft.com/office/drawing/2014/main" id="{25EFEBBE-BE9C-4759-B878-FE2EF70D46B6}"/>
              </a:ext>
            </a:extLst>
          </p:cNvPr>
          <p:cNvSpPr txBox="1"/>
          <p:nvPr/>
        </p:nvSpPr>
        <p:spPr>
          <a:xfrm>
            <a:off x="558489" y="1136179"/>
            <a:ext cx="1391407"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800" b="1" i="0" u="none" strike="noStrike" kern="1200" cap="all" spc="0" normalizeH="0" baseline="0" noProof="0">
                <a:ln>
                  <a:noFill/>
                </a:ln>
                <a:solidFill>
                  <a:srgbClr val="000000"/>
                </a:solidFill>
                <a:effectLst/>
                <a:uLnTx/>
                <a:uFillTx/>
                <a:latin typeface="Arial"/>
                <a:ea typeface="+mn-ea"/>
                <a:cs typeface="+mn-cs"/>
              </a:rPr>
              <a:t>Technology landscape</a:t>
            </a:r>
            <a:endParaRPr kumimoji="0" lang="en-US" sz="800" b="1" i="0" u="none" strike="noStrike" kern="1200" cap="all" spc="0" normalizeH="0" baseline="0" noProof="0" dirty="0">
              <a:ln>
                <a:noFill/>
              </a:ln>
              <a:solidFill>
                <a:srgbClr val="000000"/>
              </a:solidFill>
              <a:effectLst/>
              <a:uLnTx/>
              <a:uFillTx/>
              <a:latin typeface="Arial"/>
              <a:ea typeface="+mn-ea"/>
              <a:cs typeface="+mn-cs"/>
            </a:endParaRPr>
          </a:p>
        </p:txBody>
      </p:sp>
      <p:grpSp>
        <p:nvGrpSpPr>
          <p:cNvPr id="83" name="Group 82">
            <a:extLst>
              <a:ext uri="{FF2B5EF4-FFF2-40B4-BE49-F238E27FC236}">
                <a16:creationId xmlns:a16="http://schemas.microsoft.com/office/drawing/2014/main" id="{4760E524-C341-4537-B078-926B4A76FF9E}"/>
              </a:ext>
            </a:extLst>
          </p:cNvPr>
          <p:cNvGrpSpPr/>
          <p:nvPr/>
        </p:nvGrpSpPr>
        <p:grpSpPr>
          <a:xfrm>
            <a:off x="10015032" y="1934374"/>
            <a:ext cx="1622232" cy="799144"/>
            <a:chOff x="10015032" y="1415904"/>
            <a:chExt cx="1622232" cy="799144"/>
          </a:xfrm>
        </p:grpSpPr>
        <p:sp>
          <p:nvSpPr>
            <p:cNvPr id="14" name="TextBox 13">
              <a:extLst>
                <a:ext uri="{FF2B5EF4-FFF2-40B4-BE49-F238E27FC236}">
                  <a16:creationId xmlns:a16="http://schemas.microsoft.com/office/drawing/2014/main" id="{0F46A1E8-6501-46BD-A55C-1ED9B6DC81AD}"/>
                </a:ext>
              </a:extLst>
            </p:cNvPr>
            <p:cNvSpPr txBox="1">
              <a:spLocks/>
            </p:cNvSpPr>
            <p:nvPr/>
          </p:nvSpPr>
          <p:spPr>
            <a:xfrm>
              <a:off x="10015032" y="1876494"/>
              <a:ext cx="1622232" cy="338554"/>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of thermal storage used </a:t>
              </a:r>
              <a:b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 2019</a:t>
              </a:r>
              <a:r>
                <a:rPr kumimoji="0" lang="en-US" sz="11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endPar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3" name="TextBox 42">
              <a:extLst>
                <a:ext uri="{FF2B5EF4-FFF2-40B4-BE49-F238E27FC236}">
                  <a16:creationId xmlns:a16="http://schemas.microsoft.com/office/drawing/2014/main" id="{72EA808A-652B-45B8-A6E0-FD7B7F42744F}"/>
                </a:ext>
              </a:extLst>
            </p:cNvPr>
            <p:cNvSpPr txBox="1">
              <a:spLocks/>
            </p:cNvSpPr>
            <p:nvPr/>
          </p:nvSpPr>
          <p:spPr>
            <a:xfrm>
              <a:off x="10015032" y="1415904"/>
              <a:ext cx="1622232" cy="369332"/>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234 GWh</a:t>
              </a:r>
            </a:p>
          </p:txBody>
        </p:sp>
      </p:grpSp>
      <p:sp>
        <p:nvSpPr>
          <p:cNvPr id="106" name="TextBox 105">
            <a:extLst>
              <a:ext uri="{FF2B5EF4-FFF2-40B4-BE49-F238E27FC236}">
                <a16:creationId xmlns:a16="http://schemas.microsoft.com/office/drawing/2014/main" id="{3634C274-7B73-4139-B205-BF95E4152D82}"/>
              </a:ext>
            </a:extLst>
          </p:cNvPr>
          <p:cNvSpPr txBox="1">
            <a:spLocks/>
          </p:cNvSpPr>
          <p:nvPr/>
        </p:nvSpPr>
        <p:spPr>
          <a:xfrm>
            <a:off x="7187533" y="1432838"/>
            <a:ext cx="2098324"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Example players</a:t>
            </a:r>
          </a:p>
        </p:txBody>
      </p:sp>
      <p:cxnSp>
        <p:nvCxnSpPr>
          <p:cNvPr id="105" name="Straight Connector 104">
            <a:extLst>
              <a:ext uri="{FF2B5EF4-FFF2-40B4-BE49-F238E27FC236}">
                <a16:creationId xmlns:a16="http://schemas.microsoft.com/office/drawing/2014/main" id="{CC5E7F50-29B8-4200-A588-A140181449C8}"/>
              </a:ext>
            </a:extLst>
          </p:cNvPr>
          <p:cNvCxnSpPr>
            <a:cxnSpLocks/>
          </p:cNvCxnSpPr>
          <p:nvPr/>
        </p:nvCxnSpPr>
        <p:spPr>
          <a:xfrm>
            <a:off x="9650445" y="1415904"/>
            <a:ext cx="0" cy="4812971"/>
          </a:xfrm>
          <a:prstGeom prst="line">
            <a:avLst/>
          </a:prstGeom>
          <a:ln w="190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07" name="Graphic 106">
            <a:extLst>
              <a:ext uri="{FF2B5EF4-FFF2-40B4-BE49-F238E27FC236}">
                <a16:creationId xmlns:a16="http://schemas.microsoft.com/office/drawing/2014/main" id="{A85C5E63-B502-4CE8-9844-6DDD731DDAD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015032" y="1415904"/>
            <a:ext cx="472349" cy="472349"/>
          </a:xfrm>
          <a:prstGeom prst="rect">
            <a:avLst/>
          </a:prstGeom>
        </p:spPr>
      </p:pic>
      <p:grpSp>
        <p:nvGrpSpPr>
          <p:cNvPr id="120" name="Group 119">
            <a:extLst>
              <a:ext uri="{FF2B5EF4-FFF2-40B4-BE49-F238E27FC236}">
                <a16:creationId xmlns:a16="http://schemas.microsoft.com/office/drawing/2014/main" id="{FE8B088E-3FE5-4A7C-8F61-BF4EC244D185}"/>
              </a:ext>
            </a:extLst>
          </p:cNvPr>
          <p:cNvGrpSpPr/>
          <p:nvPr/>
        </p:nvGrpSpPr>
        <p:grpSpPr>
          <a:xfrm>
            <a:off x="10015032" y="3024002"/>
            <a:ext cx="1622232" cy="1355790"/>
            <a:chOff x="10015032" y="3137876"/>
            <a:chExt cx="1622232" cy="1355790"/>
          </a:xfrm>
        </p:grpSpPr>
        <p:grpSp>
          <p:nvGrpSpPr>
            <p:cNvPr id="85" name="Group 84">
              <a:extLst>
                <a:ext uri="{FF2B5EF4-FFF2-40B4-BE49-F238E27FC236}">
                  <a16:creationId xmlns:a16="http://schemas.microsoft.com/office/drawing/2014/main" id="{0BA8A39A-07AE-4D0B-A89F-684653246F75}"/>
                </a:ext>
              </a:extLst>
            </p:cNvPr>
            <p:cNvGrpSpPr/>
            <p:nvPr/>
          </p:nvGrpSpPr>
          <p:grpSpPr>
            <a:xfrm>
              <a:off x="10015032" y="3699780"/>
              <a:ext cx="1622232" cy="793886"/>
              <a:chOff x="10015032" y="2808076"/>
              <a:chExt cx="1622232" cy="793886"/>
            </a:xfrm>
          </p:grpSpPr>
          <p:sp>
            <p:nvSpPr>
              <p:cNvPr id="91" name="TextBox 90">
                <a:extLst>
                  <a:ext uri="{FF2B5EF4-FFF2-40B4-BE49-F238E27FC236}">
                    <a16:creationId xmlns:a16="http://schemas.microsoft.com/office/drawing/2014/main" id="{4FDF9535-4E1E-4398-B796-62CB28069487}"/>
                  </a:ext>
                </a:extLst>
              </p:cNvPr>
              <p:cNvSpPr txBox="1">
                <a:spLocks/>
              </p:cNvSpPr>
              <p:nvPr/>
            </p:nvSpPr>
            <p:spPr>
              <a:xfrm>
                <a:off x="10015032" y="2808076"/>
                <a:ext cx="1622232" cy="369332"/>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&lt;1% </a:t>
                </a:r>
              </a:p>
            </p:txBody>
          </p:sp>
          <p:sp>
            <p:nvSpPr>
              <p:cNvPr id="16" name="TextBox 15">
                <a:extLst>
                  <a:ext uri="{FF2B5EF4-FFF2-40B4-BE49-F238E27FC236}">
                    <a16:creationId xmlns:a16="http://schemas.microsoft.com/office/drawing/2014/main" id="{A4C1B6CC-B5E8-46D8-9A51-6A4A5F114AFF}"/>
                  </a:ext>
                </a:extLst>
              </p:cNvPr>
              <p:cNvSpPr txBox="1">
                <a:spLocks/>
              </p:cNvSpPr>
              <p:nvPr/>
            </p:nvSpPr>
            <p:spPr>
              <a:xfrm>
                <a:off x="10015032" y="3263408"/>
                <a:ext cx="1622232" cy="338554"/>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of global storage in 2019 was thermal storage</a:t>
                </a:r>
                <a:r>
                  <a:rPr kumimoji="0" lang="en-US" sz="11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  </a:t>
                </a:r>
              </a:p>
            </p:txBody>
          </p:sp>
        </p:grpSp>
        <p:pic>
          <p:nvPicPr>
            <p:cNvPr id="113" name="Graphic 112">
              <a:extLst>
                <a:ext uri="{FF2B5EF4-FFF2-40B4-BE49-F238E27FC236}">
                  <a16:creationId xmlns:a16="http://schemas.microsoft.com/office/drawing/2014/main" id="{6DDDADF0-5F9C-44B5-A996-B552FED3FE7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015032" y="3137876"/>
              <a:ext cx="472349" cy="472349"/>
            </a:xfrm>
            <a:prstGeom prst="rect">
              <a:avLst/>
            </a:prstGeom>
          </p:spPr>
        </p:pic>
      </p:grpSp>
      <p:sp>
        <p:nvSpPr>
          <p:cNvPr id="78" name="5. Source">
            <a:extLst>
              <a:ext uri="{FF2B5EF4-FFF2-40B4-BE49-F238E27FC236}">
                <a16:creationId xmlns:a16="http://schemas.microsoft.com/office/drawing/2014/main" id="{74CD089F-A16C-4105-B170-30C07C3182AC}"/>
              </a:ext>
            </a:extLst>
          </p:cNvPr>
          <p:cNvSpPr txBox="1"/>
          <p:nvPr>
            <p:custDataLst>
              <p:tags r:id="rId7"/>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IEA, press search, Council members </a:t>
            </a:r>
          </a:p>
        </p:txBody>
      </p:sp>
    </p:spTree>
    <p:extLst>
      <p:ext uri="{BB962C8B-B14F-4D97-AF65-F5344CB8AC3E}">
        <p14:creationId xmlns:p14="http://schemas.microsoft.com/office/powerpoint/2010/main" val="3196447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6F903404-D775-4045-AA6E-61AE6AD5C99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5" name="Object 2" hidden="1">
                        <a:extLst>
                          <a:ext uri="{FF2B5EF4-FFF2-40B4-BE49-F238E27FC236}">
                            <a16:creationId xmlns:a16="http://schemas.microsoft.com/office/drawing/2014/main" id="{6F903404-D775-4045-AA6E-61AE6AD5C99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0BB45FEC-4C12-46D3-A324-04EA1227C269}"/>
              </a:ext>
            </a:extLst>
          </p:cNvPr>
          <p:cNvSpPr>
            <a:spLocks noGrp="1"/>
          </p:cNvSpPr>
          <p:nvPr>
            <p:ph type="title"/>
            <p:custDataLst>
              <p:tags r:id="rId2"/>
            </p:custDataLst>
          </p:nvPr>
        </p:nvSpPr>
        <p:spPr>
          <a:xfrm>
            <a:off x="554736" y="172212"/>
            <a:ext cx="11082528" cy="769441"/>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dirty="0">
                <a:latin typeface="Arial" panose="020B0604020202020204" pitchFamily="34" charset="0"/>
              </a:rPr>
              <a:t>Thermal storage solutions can already provide temperatures of &gt; 1000C and store heat for multiple years, depending on the solution </a:t>
            </a:r>
          </a:p>
        </p:txBody>
      </p:sp>
      <p:sp>
        <p:nvSpPr>
          <p:cNvPr id="76" name="TextBox 75">
            <a:extLst>
              <a:ext uri="{FF2B5EF4-FFF2-40B4-BE49-F238E27FC236}">
                <a16:creationId xmlns:a16="http://schemas.microsoft.com/office/drawing/2014/main" id="{6FD6760F-2ABC-4F6B-93B4-4EFC8C391FC4}"/>
              </a:ext>
            </a:extLst>
          </p:cNvPr>
          <p:cNvSpPr txBox="1"/>
          <p:nvPr/>
        </p:nvSpPr>
        <p:spPr>
          <a:xfrm>
            <a:off x="16542228" y="2212547"/>
            <a:ext cx="65" cy="184666"/>
          </a:xfrm>
          <a:prstGeom prst="rect">
            <a:avLst/>
          </a:prstGeom>
        </p:spPr>
        <p:txBody>
          <a:bodyPr vert="horz" wrap="non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pic>
        <p:nvPicPr>
          <p:cNvPr id="14" name="Picture 13">
            <a:extLst>
              <a:ext uri="{FF2B5EF4-FFF2-40B4-BE49-F238E27FC236}">
                <a16:creationId xmlns:a16="http://schemas.microsoft.com/office/drawing/2014/main" id="{E3E36362-3774-4C5B-AC4B-AA8104E2493A}"/>
              </a:ext>
            </a:extLst>
          </p:cNvPr>
          <p:cNvPicPr>
            <a:picLocks/>
          </p:cNvPicPr>
          <p:nvPr/>
        </p:nvPicPr>
        <p:blipFill>
          <a:blip r:embed="rId8"/>
          <a:stretch>
            <a:fillRect/>
          </a:stretch>
        </p:blipFill>
        <p:spPr>
          <a:xfrm>
            <a:off x="683825" y="1789543"/>
            <a:ext cx="4589915" cy="2746347"/>
          </a:xfrm>
          <a:prstGeom prst="rect">
            <a:avLst/>
          </a:prstGeom>
          <a:ln>
            <a:solidFill>
              <a:schemeClr val="tx1"/>
            </a:solidFill>
          </a:ln>
        </p:spPr>
      </p:pic>
      <p:pic>
        <p:nvPicPr>
          <p:cNvPr id="16" name="Picture 15">
            <a:extLst>
              <a:ext uri="{FF2B5EF4-FFF2-40B4-BE49-F238E27FC236}">
                <a16:creationId xmlns:a16="http://schemas.microsoft.com/office/drawing/2014/main" id="{53644C6E-B9AA-4D53-8078-EEFA16184CF3}"/>
              </a:ext>
            </a:extLst>
          </p:cNvPr>
          <p:cNvPicPr>
            <a:picLocks/>
          </p:cNvPicPr>
          <p:nvPr/>
        </p:nvPicPr>
        <p:blipFill>
          <a:blip r:embed="rId9"/>
          <a:stretch>
            <a:fillRect/>
          </a:stretch>
        </p:blipFill>
        <p:spPr>
          <a:xfrm>
            <a:off x="3564551" y="2510682"/>
            <a:ext cx="4589915" cy="2746347"/>
          </a:xfrm>
          <a:prstGeom prst="rect">
            <a:avLst/>
          </a:prstGeom>
          <a:ln>
            <a:solidFill>
              <a:schemeClr val="tx1"/>
            </a:solidFill>
          </a:ln>
        </p:spPr>
      </p:pic>
      <p:pic>
        <p:nvPicPr>
          <p:cNvPr id="19" name="Picture 18">
            <a:extLst>
              <a:ext uri="{FF2B5EF4-FFF2-40B4-BE49-F238E27FC236}">
                <a16:creationId xmlns:a16="http://schemas.microsoft.com/office/drawing/2014/main" id="{08804134-1C4D-4473-96C7-C775D8A3210B}"/>
              </a:ext>
            </a:extLst>
          </p:cNvPr>
          <p:cNvPicPr>
            <a:picLocks/>
          </p:cNvPicPr>
          <p:nvPr/>
        </p:nvPicPr>
        <p:blipFill>
          <a:blip r:embed="rId10"/>
          <a:stretch>
            <a:fillRect/>
          </a:stretch>
        </p:blipFill>
        <p:spPr>
          <a:xfrm>
            <a:off x="6683161" y="3327095"/>
            <a:ext cx="4589915" cy="2746347"/>
          </a:xfrm>
          <a:prstGeom prst="rect">
            <a:avLst/>
          </a:prstGeom>
          <a:ln>
            <a:solidFill>
              <a:schemeClr val="tx1"/>
            </a:solidFill>
          </a:ln>
        </p:spPr>
      </p:pic>
      <p:sp>
        <p:nvSpPr>
          <p:cNvPr id="81" name="Rectangle 80">
            <a:extLst>
              <a:ext uri="{FF2B5EF4-FFF2-40B4-BE49-F238E27FC236}">
                <a16:creationId xmlns:a16="http://schemas.microsoft.com/office/drawing/2014/main" id="{A677B904-E583-4F62-9170-DA58C1DBC8AD}"/>
              </a:ext>
            </a:extLst>
          </p:cNvPr>
          <p:cNvSpPr/>
          <p:nvPr/>
        </p:nvSpPr>
        <p:spPr>
          <a:xfrm>
            <a:off x="8154466" y="1270019"/>
            <a:ext cx="180000" cy="180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2" name="TextBox 81">
            <a:extLst>
              <a:ext uri="{FF2B5EF4-FFF2-40B4-BE49-F238E27FC236}">
                <a16:creationId xmlns:a16="http://schemas.microsoft.com/office/drawing/2014/main" id="{4FD12AD7-424D-465D-8A79-CB0147126C87}"/>
              </a:ext>
            </a:extLst>
          </p:cNvPr>
          <p:cNvSpPr txBox="1"/>
          <p:nvPr/>
        </p:nvSpPr>
        <p:spPr>
          <a:xfrm>
            <a:off x="8409898" y="1267686"/>
            <a:ext cx="315792" cy="184666"/>
          </a:xfrm>
          <a:prstGeom prst="rect">
            <a:avLst/>
          </a:prstGeom>
        </p:spPr>
        <p:txBody>
          <a:bodyPr vert="horz" wrap="non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SHS</a:t>
            </a:r>
          </a:p>
        </p:txBody>
      </p:sp>
      <p:sp>
        <p:nvSpPr>
          <p:cNvPr id="99" name="Rectangle 98">
            <a:extLst>
              <a:ext uri="{FF2B5EF4-FFF2-40B4-BE49-F238E27FC236}">
                <a16:creationId xmlns:a16="http://schemas.microsoft.com/office/drawing/2014/main" id="{15BC4AE8-10C4-406A-B4CD-21682F02D201}"/>
              </a:ext>
            </a:extLst>
          </p:cNvPr>
          <p:cNvSpPr/>
          <p:nvPr/>
        </p:nvSpPr>
        <p:spPr>
          <a:xfrm>
            <a:off x="8989631" y="1270019"/>
            <a:ext cx="180000" cy="180000"/>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4BBB4EA8-24CA-4EDB-BD3B-8C9D52AEFDBF}"/>
              </a:ext>
            </a:extLst>
          </p:cNvPr>
          <p:cNvSpPr txBox="1"/>
          <p:nvPr/>
        </p:nvSpPr>
        <p:spPr>
          <a:xfrm>
            <a:off x="9245063" y="1267686"/>
            <a:ext cx="298159" cy="184666"/>
          </a:xfrm>
          <a:prstGeom prst="rect">
            <a:avLst/>
          </a:prstGeom>
        </p:spPr>
        <p:txBody>
          <a:bodyPr vert="horz" wrap="non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LHS</a:t>
            </a:r>
          </a:p>
        </p:txBody>
      </p:sp>
      <p:sp>
        <p:nvSpPr>
          <p:cNvPr id="102" name="Rectangle 101">
            <a:extLst>
              <a:ext uri="{FF2B5EF4-FFF2-40B4-BE49-F238E27FC236}">
                <a16:creationId xmlns:a16="http://schemas.microsoft.com/office/drawing/2014/main" id="{4E9D599F-66AA-4D2E-8FB4-682A7282CD76}"/>
              </a:ext>
            </a:extLst>
          </p:cNvPr>
          <p:cNvSpPr/>
          <p:nvPr/>
        </p:nvSpPr>
        <p:spPr>
          <a:xfrm>
            <a:off x="9713269" y="1270019"/>
            <a:ext cx="180000" cy="180000"/>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8CF76209-8166-4A62-A790-0BB6BEA9E998}"/>
              </a:ext>
            </a:extLst>
          </p:cNvPr>
          <p:cNvSpPr txBox="1"/>
          <p:nvPr/>
        </p:nvSpPr>
        <p:spPr>
          <a:xfrm>
            <a:off x="9968701" y="1267686"/>
            <a:ext cx="1133324" cy="184666"/>
          </a:xfrm>
          <a:prstGeom prst="rect">
            <a:avLst/>
          </a:prstGeom>
        </p:spPr>
        <p:txBody>
          <a:bodyPr vert="horz" wrap="non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Thermochemical</a:t>
            </a:r>
          </a:p>
        </p:txBody>
      </p:sp>
      <p:sp>
        <p:nvSpPr>
          <p:cNvPr id="22" name="Rectangle: Rounded Corners 21">
            <a:extLst>
              <a:ext uri="{FF2B5EF4-FFF2-40B4-BE49-F238E27FC236}">
                <a16:creationId xmlns:a16="http://schemas.microsoft.com/office/drawing/2014/main" id="{9A244A45-A951-4416-8BF1-603C03FC7162}"/>
              </a:ext>
            </a:extLst>
          </p:cNvPr>
          <p:cNvSpPr/>
          <p:nvPr/>
        </p:nvSpPr>
        <p:spPr>
          <a:xfrm>
            <a:off x="661724" y="5366866"/>
            <a:ext cx="4612016" cy="769441"/>
          </a:xfrm>
          <a:prstGeom prst="roundRect">
            <a:avLst>
              <a:gd name="adj" fmla="val 9497"/>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S</a:t>
            </a:r>
            <a:r>
              <a:rPr kumimoji="0" lang="en-US" sz="1600" b="1" i="0" u="none" strike="noStrike" kern="1200" cap="none" spc="0" normalizeH="0" baseline="0" noProof="0" dirty="0" err="1">
                <a:ln>
                  <a:noFill/>
                </a:ln>
                <a:solidFill>
                  <a:srgbClr val="FFFFFF"/>
                </a:solidFill>
                <a:effectLst/>
                <a:uLnTx/>
                <a:uFillTx/>
                <a:latin typeface="Arial"/>
                <a:ea typeface="+mn-ea"/>
                <a:cs typeface="+mn-cs"/>
              </a:rPr>
              <a:t>torage</a:t>
            </a:r>
            <a:r>
              <a:rPr kumimoji="0" lang="en-US" sz="1600" b="1" i="0" u="none" strike="noStrike" kern="1200" cap="none" spc="0" normalizeH="0" baseline="0" noProof="0" dirty="0">
                <a:ln>
                  <a:noFill/>
                </a:ln>
                <a:solidFill>
                  <a:srgbClr val="FFFFFF"/>
                </a:solidFill>
                <a:effectLst/>
                <a:uLnTx/>
                <a:uFillTx/>
                <a:latin typeface="Arial"/>
                <a:ea typeface="+mn-ea"/>
                <a:cs typeface="+mn-cs"/>
              </a:rPr>
              <a:t> duration </a:t>
            </a:r>
            <a:r>
              <a:rPr kumimoji="0" lang="en-US" sz="1600" b="0" i="0" u="none" strike="noStrike" kern="1200" cap="none" spc="0" normalizeH="0" baseline="0" noProof="0" dirty="0">
                <a:ln>
                  <a:noFill/>
                </a:ln>
                <a:solidFill>
                  <a:srgbClr val="FFFFFF"/>
                </a:solidFill>
                <a:effectLst/>
                <a:uLnTx/>
                <a:uFillTx/>
                <a:latin typeface="Arial"/>
                <a:ea typeface="+mn-ea"/>
                <a:cs typeface="+mn-cs"/>
              </a:rPr>
              <a:t>and </a:t>
            </a:r>
            <a:r>
              <a:rPr kumimoji="0" lang="en-US" sz="1600" b="1" i="0" u="none" strike="noStrike" kern="1200" cap="none" spc="0" normalizeH="0" baseline="0" noProof="0" dirty="0">
                <a:ln>
                  <a:noFill/>
                </a:ln>
                <a:solidFill>
                  <a:srgbClr val="FFFFFF"/>
                </a:solidFill>
                <a:effectLst/>
                <a:uLnTx/>
                <a:uFillTx/>
                <a:latin typeface="Arial"/>
                <a:ea typeface="+mn-ea"/>
                <a:cs typeface="+mn-cs"/>
              </a:rPr>
              <a:t>discharge temperature </a:t>
            </a:r>
            <a:r>
              <a:rPr kumimoji="0" lang="en-US" sz="1600" b="0" i="0" u="none" strike="noStrike" kern="1200" cap="none" spc="0" normalizeH="0" baseline="0" noProof="0" dirty="0">
                <a:ln>
                  <a:noFill/>
                </a:ln>
                <a:solidFill>
                  <a:srgbClr val="FFFFFF"/>
                </a:solidFill>
                <a:effectLst/>
                <a:uLnTx/>
                <a:uFillTx/>
                <a:latin typeface="Arial"/>
                <a:ea typeface="+mn-ea"/>
                <a:cs typeface="+mn-cs"/>
              </a:rPr>
              <a:t>influence storage technology use-cases</a:t>
            </a:r>
          </a:p>
        </p:txBody>
      </p:sp>
      <p:sp>
        <p:nvSpPr>
          <p:cNvPr id="18" name="5. Source">
            <a:extLst>
              <a:ext uri="{FF2B5EF4-FFF2-40B4-BE49-F238E27FC236}">
                <a16:creationId xmlns:a16="http://schemas.microsoft.com/office/drawing/2014/main" id="{EA21E9F0-1F23-4018-AB10-BEE15BFB97EF}"/>
              </a:ext>
            </a:extLst>
          </p:cNvPr>
          <p:cNvSpPr txBox="1"/>
          <p:nvPr>
            <p:custDataLst>
              <p:tags r:id="rId3"/>
            </p:custDataLst>
          </p:nvPr>
        </p:nvSpPr>
        <p:spPr>
          <a:xfrm>
            <a:off x="554735" y="664541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Council members </a:t>
            </a:r>
          </a:p>
        </p:txBody>
      </p:sp>
    </p:spTree>
    <p:extLst>
      <p:ext uri="{BB962C8B-B14F-4D97-AF65-F5344CB8AC3E}">
        <p14:creationId xmlns:p14="http://schemas.microsoft.com/office/powerpoint/2010/main" val="344694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976C42BC-3901-430A-AC8E-A6EAB4DFCCAB}"/>
              </a:ext>
            </a:extLst>
          </p:cNvPr>
          <p:cNvGraphicFramePr>
            <a:graphicFrameLocks noChangeAspect="1"/>
          </p:cNvGraphicFramePr>
          <p:nvPr>
            <p:custDataLst>
              <p:tags r:id="rId1"/>
            </p:custDataLst>
            <p:extLst>
              <p:ext uri="{D42A27DB-BD31-4B8C-83A1-F6EECF244321}">
                <p14:modId xmlns:p14="http://schemas.microsoft.com/office/powerpoint/2010/main" val="2128744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60" imgH="360" progId="TCLayout.ActiveDocument.1">
                  <p:embed/>
                </p:oleObj>
              </mc:Choice>
              <mc:Fallback>
                <p:oleObj name="think-cell Slide" r:id="rId8" imgW="360" imgH="360" progId="TCLayout.ActiveDocument.1">
                  <p:embed/>
                  <p:pic>
                    <p:nvPicPr>
                      <p:cNvPr id="6" name="Object 6" hidden="1">
                        <a:extLst>
                          <a:ext uri="{FF2B5EF4-FFF2-40B4-BE49-F238E27FC236}">
                            <a16:creationId xmlns:a16="http://schemas.microsoft.com/office/drawing/2014/main" id="{976C42BC-3901-430A-AC8E-A6EAB4DFCCA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3. Subtitle">
            <a:extLst>
              <a:ext uri="{FF2B5EF4-FFF2-40B4-BE49-F238E27FC236}">
                <a16:creationId xmlns:a16="http://schemas.microsoft.com/office/drawing/2014/main" id="{54228AA0-59E0-42FB-BB30-C0AF7DBB24BA}"/>
              </a:ext>
            </a:extLst>
          </p:cNvPr>
          <p:cNvSpPr>
            <a:spLocks noGrp="1"/>
          </p:cNvSpPr>
          <p:nvPr>
            <p:ph type="subTitle" idx="1"/>
            <p:custDataLst>
              <p:tags r:id="rId2"/>
            </p:custDataLst>
          </p:nvPr>
        </p:nvSpPr>
        <p:spPr>
          <a:xfrm>
            <a:off x="554735" y="1182350"/>
            <a:ext cx="11082528" cy="246221"/>
          </a:xfrm>
        </p:spPr>
        <p:txBody>
          <a:bodyPr/>
          <a:lstStyle/>
          <a:p>
            <a:r>
              <a:rPr lang="en-US" dirty="0"/>
              <a:t>Thermal storage in action </a:t>
            </a:r>
          </a:p>
        </p:txBody>
      </p:sp>
      <p:sp>
        <p:nvSpPr>
          <p:cNvPr id="3" name="1. On-page tracker">
            <a:extLst>
              <a:ext uri="{FF2B5EF4-FFF2-40B4-BE49-F238E27FC236}">
                <a16:creationId xmlns:a16="http://schemas.microsoft.com/office/drawing/2014/main" id="{F5DFB5EF-3D85-4177-A3EA-10AEB6C86689}"/>
              </a:ext>
            </a:extLst>
          </p:cNvPr>
          <p:cNvSpPr>
            <a:spLocks noGrp="1"/>
          </p:cNvSpPr>
          <p:nvPr>
            <p:ph type="body" sz="quarter" idx="10"/>
            <p:custDataLst>
              <p:tags r:id="rId3"/>
            </p:custDataLst>
          </p:nvPr>
        </p:nvSpPr>
        <p:spPr/>
        <p:txBody>
          <a:bodyPr/>
          <a:lstStyle/>
          <a:p>
            <a:endParaRPr lang="en-US"/>
          </a:p>
        </p:txBody>
      </p:sp>
      <p:sp>
        <p:nvSpPr>
          <p:cNvPr id="4" name="2. Slide Title">
            <a:extLst>
              <a:ext uri="{FF2B5EF4-FFF2-40B4-BE49-F238E27FC236}">
                <a16:creationId xmlns:a16="http://schemas.microsoft.com/office/drawing/2014/main" id="{A448629B-33EA-46BC-A72E-D2CCBFE9FFEC}"/>
              </a:ext>
            </a:extLst>
          </p:cNvPr>
          <p:cNvSpPr>
            <a:spLocks noGrp="1"/>
          </p:cNvSpPr>
          <p:nvPr>
            <p:ph type="title"/>
            <p:custDataLst>
              <p:tags r:id="rId4"/>
            </p:custDataLst>
          </p:nvPr>
        </p:nvSpPr>
        <p:spPr>
          <a:xfrm>
            <a:off x="554736" y="324612"/>
            <a:ext cx="11082528" cy="769441"/>
          </a:xfrm>
        </p:spPr>
        <p:txBody>
          <a:bodyPr vert="horz"/>
          <a:lstStyle/>
          <a:p>
            <a:r>
              <a:rPr lang="en-US" dirty="0"/>
              <a:t>Thermal Energy Storage is getting commercially deployed already, with large industrial players   </a:t>
            </a:r>
          </a:p>
        </p:txBody>
      </p:sp>
      <p:pic>
        <p:nvPicPr>
          <p:cNvPr id="21" name="Picture 20">
            <a:extLst>
              <a:ext uri="{FF2B5EF4-FFF2-40B4-BE49-F238E27FC236}">
                <a16:creationId xmlns:a16="http://schemas.microsoft.com/office/drawing/2014/main" id="{872BB427-A179-4D06-BA40-B009D991B473}"/>
              </a:ext>
            </a:extLst>
          </p:cNvPr>
          <p:cNvPicPr>
            <a:picLocks noChangeAspect="1"/>
          </p:cNvPicPr>
          <p:nvPr/>
        </p:nvPicPr>
        <p:blipFill>
          <a:blip r:embed="rId10"/>
          <a:stretch>
            <a:fillRect/>
          </a:stretch>
        </p:blipFill>
        <p:spPr>
          <a:xfrm>
            <a:off x="6382139" y="2003053"/>
            <a:ext cx="1567543" cy="633753"/>
          </a:xfrm>
          <a:prstGeom prst="rect">
            <a:avLst/>
          </a:prstGeom>
        </p:spPr>
      </p:pic>
      <p:pic>
        <p:nvPicPr>
          <p:cNvPr id="23" name="Picture 22">
            <a:extLst>
              <a:ext uri="{FF2B5EF4-FFF2-40B4-BE49-F238E27FC236}">
                <a16:creationId xmlns:a16="http://schemas.microsoft.com/office/drawing/2014/main" id="{B98504C0-E86D-4299-B84F-83FF52F347AB}"/>
              </a:ext>
            </a:extLst>
          </p:cNvPr>
          <p:cNvPicPr>
            <a:picLocks noChangeAspect="1"/>
          </p:cNvPicPr>
          <p:nvPr/>
        </p:nvPicPr>
        <p:blipFill>
          <a:blip r:embed="rId11"/>
          <a:stretch>
            <a:fillRect/>
          </a:stretch>
        </p:blipFill>
        <p:spPr>
          <a:xfrm>
            <a:off x="8496996" y="2003053"/>
            <a:ext cx="1299955" cy="467171"/>
          </a:xfrm>
          <a:prstGeom prst="rect">
            <a:avLst/>
          </a:prstGeom>
        </p:spPr>
      </p:pic>
      <p:sp>
        <p:nvSpPr>
          <p:cNvPr id="24" name="TextBox 23">
            <a:extLst>
              <a:ext uri="{FF2B5EF4-FFF2-40B4-BE49-F238E27FC236}">
                <a16:creationId xmlns:a16="http://schemas.microsoft.com/office/drawing/2014/main" id="{D18571CC-064B-47E8-9A37-1C91B683CD3E}"/>
              </a:ext>
            </a:extLst>
          </p:cNvPr>
          <p:cNvSpPr txBox="1"/>
          <p:nvPr/>
        </p:nvSpPr>
        <p:spPr>
          <a:xfrm>
            <a:off x="6382138" y="5293434"/>
            <a:ext cx="4991877"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Modules for installation of a 4MW / 23 MWh system to optimize heat use within a CCGT power plant </a:t>
            </a:r>
          </a:p>
        </p:txBody>
      </p:sp>
      <p:pic>
        <p:nvPicPr>
          <p:cNvPr id="28" name="Picture 27">
            <a:extLst>
              <a:ext uri="{FF2B5EF4-FFF2-40B4-BE49-F238E27FC236}">
                <a16:creationId xmlns:a16="http://schemas.microsoft.com/office/drawing/2014/main" id="{136A75FF-F99B-44D3-B4DA-CB028754C5A3}"/>
              </a:ext>
            </a:extLst>
          </p:cNvPr>
          <p:cNvPicPr>
            <a:picLocks noChangeAspect="1"/>
          </p:cNvPicPr>
          <p:nvPr/>
        </p:nvPicPr>
        <p:blipFill>
          <a:blip r:embed="rId12"/>
          <a:stretch>
            <a:fillRect/>
          </a:stretch>
        </p:blipFill>
        <p:spPr>
          <a:xfrm>
            <a:off x="603101" y="1901906"/>
            <a:ext cx="1781424" cy="638264"/>
          </a:xfrm>
          <a:prstGeom prst="rect">
            <a:avLst/>
          </a:prstGeom>
        </p:spPr>
      </p:pic>
      <p:pic>
        <p:nvPicPr>
          <p:cNvPr id="30" name="Picture 29">
            <a:extLst>
              <a:ext uri="{FF2B5EF4-FFF2-40B4-BE49-F238E27FC236}">
                <a16:creationId xmlns:a16="http://schemas.microsoft.com/office/drawing/2014/main" id="{473C46A7-74AA-48C1-AB87-1B49955DEEA6}"/>
              </a:ext>
            </a:extLst>
          </p:cNvPr>
          <p:cNvPicPr>
            <a:picLocks noChangeAspect="1"/>
          </p:cNvPicPr>
          <p:nvPr/>
        </p:nvPicPr>
        <p:blipFill rotWithShape="1">
          <a:blip r:embed="rId13"/>
          <a:srcRect l="-2583" t="-1402" r="45956" b="32257"/>
          <a:stretch/>
        </p:blipFill>
        <p:spPr>
          <a:xfrm>
            <a:off x="2760552" y="1830263"/>
            <a:ext cx="841272" cy="793588"/>
          </a:xfrm>
          <a:prstGeom prst="rect">
            <a:avLst/>
          </a:prstGeom>
        </p:spPr>
      </p:pic>
      <p:sp>
        <p:nvSpPr>
          <p:cNvPr id="31" name="5. Source">
            <a:extLst>
              <a:ext uri="{FF2B5EF4-FFF2-40B4-BE49-F238E27FC236}">
                <a16:creationId xmlns:a16="http://schemas.microsoft.com/office/drawing/2014/main" id="{638FEA4D-76C4-42FE-BFD6-F714153D1246}"/>
              </a:ext>
            </a:extLst>
          </p:cNvPr>
          <p:cNvSpPr txBox="1"/>
          <p:nvPr>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LDES Council members </a:t>
            </a:r>
          </a:p>
        </p:txBody>
      </p:sp>
      <p:sp>
        <p:nvSpPr>
          <p:cNvPr id="32" name="TextBox 31">
            <a:extLst>
              <a:ext uri="{FF2B5EF4-FFF2-40B4-BE49-F238E27FC236}">
                <a16:creationId xmlns:a16="http://schemas.microsoft.com/office/drawing/2014/main" id="{3D22EB42-BDEB-4A62-B945-B3F7F31AF320}"/>
              </a:ext>
            </a:extLst>
          </p:cNvPr>
          <p:cNvSpPr txBox="1"/>
          <p:nvPr/>
        </p:nvSpPr>
        <p:spPr>
          <a:xfrm>
            <a:off x="634216" y="5293434"/>
            <a:ext cx="4064000"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Modules &amp; system of a 45 </a:t>
            </a:r>
            <a:r>
              <a:rPr kumimoji="0" lang="en-US" sz="16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MWh</a:t>
            </a:r>
            <a:r>
              <a:rPr kumimoji="0" lang="en-US" sz="1600" b="0" i="0" u="none" strike="noStrike" kern="1200" cap="none" spc="0" normalizeH="0" baseline="-25000" noProof="0" dirty="0" err="1">
                <a:ln>
                  <a:noFill/>
                </a:ln>
                <a:solidFill>
                  <a:srgbClr val="000000"/>
                </a:solidFill>
                <a:effectLst/>
                <a:uLnTx/>
                <a:uFillTx/>
                <a:latin typeface="Arial"/>
                <a:ea typeface="+mn-ea"/>
                <a:cs typeface="Arial" panose="020B0604020202020204" pitchFamily="34" charset="0"/>
              </a:rPr>
              <a:t>th</a:t>
            </a:r>
            <a:r>
              <a:rPr kumimoji="0" lang="en-US" sz="1600" b="0" i="0" u="none" strike="noStrike" kern="1200" cap="none" spc="0" normalizeH="0" baseline="-25000" noProof="0" dirty="0">
                <a:ln>
                  <a:noFill/>
                </a:ln>
                <a:solidFill>
                  <a:srgbClr val="000000"/>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providing 400C steam to Yara’s </a:t>
            </a:r>
            <a:r>
              <a:rPr kumimoji="0" lang="en-US" sz="16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Porsgrunn</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plant </a:t>
            </a:r>
            <a:endParaRPr kumimoji="0" lang="en-US" sz="1600" b="0" i="0" u="none" strike="noStrike" kern="1200" cap="none" spc="0" normalizeH="0" baseline="-25000" noProof="0" dirty="0">
              <a:ln>
                <a:noFill/>
              </a:ln>
              <a:solidFill>
                <a:srgbClr val="000000"/>
              </a:solidFill>
              <a:effectLst/>
              <a:uLnTx/>
              <a:uFillTx/>
              <a:latin typeface="Arial"/>
              <a:ea typeface="+mn-ea"/>
              <a:cs typeface="Arial" panose="020B0604020202020204" pitchFamily="34" charset="0"/>
            </a:endParaRPr>
          </a:p>
        </p:txBody>
      </p:sp>
      <p:pic>
        <p:nvPicPr>
          <p:cNvPr id="5" name="Picture 4">
            <a:extLst>
              <a:ext uri="{FF2B5EF4-FFF2-40B4-BE49-F238E27FC236}">
                <a16:creationId xmlns:a16="http://schemas.microsoft.com/office/drawing/2014/main" id="{4988B838-8766-4AB8-97F3-B0DB96CB9434}"/>
              </a:ext>
            </a:extLst>
          </p:cNvPr>
          <p:cNvPicPr>
            <a:picLocks noChangeAspect="1"/>
          </p:cNvPicPr>
          <p:nvPr/>
        </p:nvPicPr>
        <p:blipFill>
          <a:blip r:embed="rId14"/>
          <a:stretch>
            <a:fillRect/>
          </a:stretch>
        </p:blipFill>
        <p:spPr>
          <a:xfrm>
            <a:off x="634216" y="2868452"/>
            <a:ext cx="4157832" cy="2158171"/>
          </a:xfrm>
          <a:prstGeom prst="rect">
            <a:avLst/>
          </a:prstGeom>
        </p:spPr>
      </p:pic>
      <p:pic>
        <p:nvPicPr>
          <p:cNvPr id="8" name="Picture 7">
            <a:extLst>
              <a:ext uri="{FF2B5EF4-FFF2-40B4-BE49-F238E27FC236}">
                <a16:creationId xmlns:a16="http://schemas.microsoft.com/office/drawing/2014/main" id="{642CC3BC-E87D-4085-804B-C82C7198587F}"/>
              </a:ext>
            </a:extLst>
          </p:cNvPr>
          <p:cNvPicPr>
            <a:picLocks noChangeAspect="1"/>
          </p:cNvPicPr>
          <p:nvPr/>
        </p:nvPicPr>
        <p:blipFill>
          <a:blip r:embed="rId15"/>
          <a:stretch>
            <a:fillRect/>
          </a:stretch>
        </p:blipFill>
        <p:spPr>
          <a:xfrm>
            <a:off x="6439464" y="2868452"/>
            <a:ext cx="4877223" cy="2194750"/>
          </a:xfrm>
          <a:prstGeom prst="rect">
            <a:avLst/>
          </a:prstGeom>
        </p:spPr>
      </p:pic>
    </p:spTree>
    <p:extLst>
      <p:ext uri="{BB962C8B-B14F-4D97-AF65-F5344CB8AC3E}">
        <p14:creationId xmlns:p14="http://schemas.microsoft.com/office/powerpoint/2010/main" val="1068292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20CF64F7-8CE8-4CDF-BB1D-6E44EF8923E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92" imgH="595" progId="TCLayout.ActiveDocument.1">
                  <p:embed/>
                </p:oleObj>
              </mc:Choice>
              <mc:Fallback>
                <p:oleObj name="think-cell Slide" r:id="rId13" imgW="592" imgH="595" progId="TCLayout.ActiveDocument.1">
                  <p:embed/>
                  <p:pic>
                    <p:nvPicPr>
                      <p:cNvPr id="6" name="Object 6" hidden="1">
                        <a:extLst>
                          <a:ext uri="{FF2B5EF4-FFF2-40B4-BE49-F238E27FC236}">
                            <a16:creationId xmlns:a16="http://schemas.microsoft.com/office/drawing/2014/main" id="{20CF64F7-8CE8-4CDF-BB1D-6E44EF8923E6}"/>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3" name="1. On-page tracker">
            <a:extLst>
              <a:ext uri="{FF2B5EF4-FFF2-40B4-BE49-F238E27FC236}">
                <a16:creationId xmlns:a16="http://schemas.microsoft.com/office/drawing/2014/main" id="{7AB7494E-CED1-415A-8E81-87FE22ABEC15}"/>
              </a:ext>
            </a:extLst>
          </p:cNvPr>
          <p:cNvSpPr>
            <a:spLocks noGrp="1"/>
          </p:cNvSpPr>
          <p:nvPr>
            <p:ph type="body" sz="quarter" idx="10"/>
            <p:custDataLst>
              <p:tags r:id="rId2"/>
            </p:custDataLst>
          </p:nvPr>
        </p:nvSpPr>
        <p:spPr>
          <a:xfrm>
            <a:off x="554735" y="150239"/>
            <a:ext cx="3843338" cy="123111"/>
          </a:xfrm>
          <a:noFill/>
          <a:ln>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endParaRPr lang="en-US"/>
          </a:p>
        </p:txBody>
      </p:sp>
      <p:sp>
        <p:nvSpPr>
          <p:cNvPr id="4" name="2. Slide Title">
            <a:extLst>
              <a:ext uri="{FF2B5EF4-FFF2-40B4-BE49-F238E27FC236}">
                <a16:creationId xmlns:a16="http://schemas.microsoft.com/office/drawing/2014/main" id="{D6637877-2224-4B86-B0CB-335A4D13A0E7}"/>
              </a:ext>
            </a:extLst>
          </p:cNvPr>
          <p:cNvSpPr>
            <a:spLocks noGrp="1"/>
          </p:cNvSpPr>
          <p:nvPr>
            <p:ph type="title"/>
            <p:custDataLst>
              <p:tags r:id="rId3"/>
            </p:custDataLst>
          </p:nvPr>
        </p:nvSpPr>
        <p:spPr>
          <a:xfrm>
            <a:off x="554736" y="324612"/>
            <a:ext cx="11082528" cy="769441"/>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pl-PL" dirty="0"/>
              <a:t>We have defined 5 different archetypes of thermal storage</a:t>
            </a:r>
            <a:r>
              <a:rPr lang="en-US" dirty="0"/>
              <a:t> in which we benchmark the various solutions</a:t>
            </a:r>
          </a:p>
        </p:txBody>
      </p:sp>
      <p:sp>
        <p:nvSpPr>
          <p:cNvPr id="67" name="4. Footnote">
            <a:extLst>
              <a:ext uri="{FF2B5EF4-FFF2-40B4-BE49-F238E27FC236}">
                <a16:creationId xmlns:a16="http://schemas.microsoft.com/office/drawing/2014/main" id="{F4162A84-0B66-491C-A6D4-A45B17B94421}"/>
              </a:ext>
            </a:extLst>
          </p:cNvPr>
          <p:cNvSpPr txBox="1"/>
          <p:nvPr>
            <p:custDataLst>
              <p:tags r:id="rId4"/>
            </p:custDataLst>
          </p:nvPr>
        </p:nvSpPr>
        <p:spPr>
          <a:xfrm>
            <a:off x="553972" y="6155291"/>
            <a:ext cx="7278624" cy="24622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	Technology provider-dependent pathway of charging or discharging. Required for like-for-like comparison of costs</a:t>
            </a:r>
          </a:p>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	F</a:t>
            </a:r>
            <a:r>
              <a:rPr kumimoji="0" lang="pl-PL"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ive</a:t>
            </a: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type</a:t>
            </a:r>
            <a:r>
              <a:rPr kumimoji="0" lang="pl-PL"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a:t>
            </a: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of specific outputs should cover majority of industrial heat demand use cases making benchmark relevant for all industry players</a:t>
            </a:r>
          </a:p>
        </p:txBody>
      </p:sp>
      <p:sp>
        <p:nvSpPr>
          <p:cNvPr id="70" name="TextBox 69">
            <a:extLst>
              <a:ext uri="{FF2B5EF4-FFF2-40B4-BE49-F238E27FC236}">
                <a16:creationId xmlns:a16="http://schemas.microsoft.com/office/drawing/2014/main" id="{A078E442-2121-4F40-A336-3730A778909F}"/>
              </a:ext>
            </a:extLst>
          </p:cNvPr>
          <p:cNvSpPr txBox="1">
            <a:spLocks/>
          </p:cNvSpPr>
          <p:nvPr/>
        </p:nvSpPr>
        <p:spPr>
          <a:xfrm>
            <a:off x="554736" y="1517635"/>
            <a:ext cx="11082528" cy="276999"/>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l-PL"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Technological setup defintion for cost data collection</a:t>
            </a:r>
            <a:endPar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21" name="Straight Connector 20">
            <a:extLst>
              <a:ext uri="{FF2B5EF4-FFF2-40B4-BE49-F238E27FC236}">
                <a16:creationId xmlns:a16="http://schemas.microsoft.com/office/drawing/2014/main" id="{930B5DF7-8E48-4087-A21E-A54CE0FAFCA3}"/>
              </a:ext>
            </a:extLst>
          </p:cNvPr>
          <p:cNvCxnSpPr>
            <a:cxnSpLocks/>
          </p:cNvCxnSpPr>
          <p:nvPr/>
        </p:nvCxnSpPr>
        <p:spPr>
          <a:xfrm>
            <a:off x="554736" y="1829163"/>
            <a:ext cx="1108252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0EC8C78A-3139-41B5-91E2-977DB34F8300}"/>
              </a:ext>
            </a:extLst>
          </p:cNvPr>
          <p:cNvSpPr>
            <a:spLocks/>
          </p:cNvSpPr>
          <p:nvPr/>
        </p:nvSpPr>
        <p:spPr>
          <a:xfrm>
            <a:off x="5643855" y="2516468"/>
            <a:ext cx="1605666" cy="3218847"/>
          </a:xfrm>
          <a:prstGeom prst="roundRect">
            <a:avLst>
              <a:gd name="adj" fmla="val 2428"/>
            </a:avLst>
          </a:prstGeom>
          <a:solidFill>
            <a:schemeClr val="accent1">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924A16A3-B0EA-4133-9C7E-1FC7EB6C335D}"/>
              </a:ext>
            </a:extLst>
          </p:cNvPr>
          <p:cNvSpPr>
            <a:spLocks/>
          </p:cNvSpPr>
          <p:nvPr/>
        </p:nvSpPr>
        <p:spPr>
          <a:xfrm>
            <a:off x="534076" y="2507936"/>
            <a:ext cx="2965120" cy="3218847"/>
          </a:xfrm>
          <a:prstGeom prst="roundRect">
            <a:avLst>
              <a:gd name="adj" fmla="val 2053"/>
            </a:avLst>
          </a:prstGeom>
          <a:solidFill>
            <a:schemeClr val="accent1">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1" name="TextBox 40">
            <a:extLst>
              <a:ext uri="{FF2B5EF4-FFF2-40B4-BE49-F238E27FC236}">
                <a16:creationId xmlns:a16="http://schemas.microsoft.com/office/drawing/2014/main" id="{B5A5312F-CB9C-401A-AB0A-B42CBCC2308F}"/>
              </a:ext>
            </a:extLst>
          </p:cNvPr>
          <p:cNvSpPr txBox="1">
            <a:spLocks/>
          </p:cNvSpPr>
          <p:nvPr/>
        </p:nvSpPr>
        <p:spPr>
          <a:xfrm>
            <a:off x="554736" y="2062929"/>
            <a:ext cx="2815904" cy="21977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Charging</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A2FAA221-9B8C-46B9-928D-823AD2854E65}"/>
              </a:ext>
            </a:extLst>
          </p:cNvPr>
          <p:cNvCxnSpPr>
            <a:cxnSpLocks/>
            <a:stCxn id="29" idx="2"/>
          </p:cNvCxnSpPr>
          <p:nvPr/>
        </p:nvCxnSpPr>
        <p:spPr>
          <a:xfrm>
            <a:off x="1230163" y="5114969"/>
            <a:ext cx="0" cy="11198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FD82E667-6C41-46D5-B3F0-6373D3D63666}"/>
              </a:ext>
            </a:extLst>
          </p:cNvPr>
          <p:cNvSpPr>
            <a:spLocks/>
          </p:cNvSpPr>
          <p:nvPr/>
        </p:nvSpPr>
        <p:spPr>
          <a:xfrm>
            <a:off x="708163" y="3120807"/>
            <a:ext cx="1044000" cy="1994162"/>
          </a:xfrm>
          <a:prstGeom prst="roundRect">
            <a:avLst>
              <a:gd name="adj" fmla="val 11145"/>
            </a:avLst>
          </a:prstGeom>
          <a:solidFill>
            <a:schemeClr val="accent3">
              <a:lumMod val="60000"/>
              <a:lumOff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
                <a:srgbClr val="000000"/>
              </a:buClr>
              <a:buSzTx/>
              <a:buFontTx/>
              <a:buNone/>
              <a:tabLst/>
              <a:defRPr/>
            </a:pPr>
            <a:r>
              <a:rPr kumimoji="0" lang="pl-PL" sz="1200" b="0" i="0" u="none" strike="noStrike" kern="1200" cap="none" spc="0" normalizeH="0" baseline="0" noProof="0" dirty="0">
                <a:ln>
                  <a:noFill/>
                </a:ln>
                <a:solidFill>
                  <a:srgbClr val="000000"/>
                </a:solidFill>
                <a:effectLst/>
                <a:uLnTx/>
                <a:uFillTx/>
                <a:latin typeface="Arial"/>
                <a:ea typeface="+mn-ea"/>
                <a:cs typeface="+mn-cs"/>
              </a:rPr>
              <a:t>Electric heating</a:t>
            </a:r>
            <a:endParaRPr kumimoji="0" lang="en-US" sz="12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BC15F044-A9D5-4C25-B806-3C0C3C21C1BF}"/>
              </a:ext>
            </a:extLst>
          </p:cNvPr>
          <p:cNvSpPr txBox="1">
            <a:spLocks/>
          </p:cNvSpPr>
          <p:nvPr/>
        </p:nvSpPr>
        <p:spPr>
          <a:xfrm>
            <a:off x="727973" y="5219842"/>
            <a:ext cx="2577325" cy="403324"/>
          </a:xfrm>
          <a:prstGeom prst="roundRect">
            <a:avLst>
              <a:gd name="adj" fmla="val 8671"/>
            </a:avLst>
          </a:prstGeom>
          <a:solidFill>
            <a:schemeClr val="bg1"/>
          </a:solidFill>
        </p:spPr>
        <p:txBody>
          <a:bodyPr vert="horz" wrap="square" lIns="38100" tIns="38100" rIns="38100" bIns="3810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l-PL"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Heating can be a separate module, or it could be integrated in the storage system</a:t>
            </a:r>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6" name="Rectangle: Rounded Corners 35">
            <a:extLst>
              <a:ext uri="{FF2B5EF4-FFF2-40B4-BE49-F238E27FC236}">
                <a16:creationId xmlns:a16="http://schemas.microsoft.com/office/drawing/2014/main" id="{54104C12-DD77-420E-918B-B0ED8131805B}"/>
              </a:ext>
            </a:extLst>
          </p:cNvPr>
          <p:cNvSpPr/>
          <p:nvPr/>
        </p:nvSpPr>
        <p:spPr>
          <a:xfrm>
            <a:off x="2148048" y="3120807"/>
            <a:ext cx="1044000" cy="1994162"/>
          </a:xfrm>
          <a:prstGeom prst="roundRect">
            <a:avLst>
              <a:gd name="adj" fmla="val 9611"/>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Black box</a:t>
            </a:r>
            <a:r>
              <a:rPr kumimoji="0" lang="pl-PL" sz="1200" b="0" i="0" u="none" strike="noStrike" kern="1200" cap="none" spc="0" normalizeH="0" baseline="30000" noProof="0" dirty="0">
                <a:ln>
                  <a:noFill/>
                </a:ln>
                <a:solidFill>
                  <a:srgbClr val="FFFFFF"/>
                </a:solidFill>
                <a:effectLst/>
                <a:uLnTx/>
                <a:uFillTx/>
                <a:latin typeface="Arial"/>
                <a:ea typeface="+mn-ea"/>
                <a:cs typeface="+mn-cs"/>
              </a:rPr>
              <a:t>1</a:t>
            </a:r>
            <a:r>
              <a:rPr kumimoji="0" lang="pl-PL" sz="1200" b="0" i="0" u="none" strike="noStrike" kern="1200" cap="none" spc="0" normalizeH="0" baseline="0" noProof="0" dirty="0">
                <a:ln>
                  <a:noFill/>
                </a:ln>
                <a:solidFill>
                  <a:srgbClr val="FFFFFF"/>
                </a:solidFill>
                <a:effectLst/>
                <a:uLnTx/>
                <a:uFillTx/>
                <a:latin typeface="Arial"/>
                <a:ea typeface="+mn-ea"/>
                <a:cs typeface="+mn-cs"/>
              </a:rPr>
              <a:t> (tech. dependent) </a:t>
            </a:r>
            <a:endParaRPr kumimoji="0" lang="en-US" sz="12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96" name="Graphic 95">
            <a:extLst>
              <a:ext uri="{FF2B5EF4-FFF2-40B4-BE49-F238E27FC236}">
                <a16:creationId xmlns:a16="http://schemas.microsoft.com/office/drawing/2014/main" id="{2DDBA128-691D-44A6-9595-A488A029308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16111" y="1955819"/>
            <a:ext cx="433994" cy="433994"/>
          </a:xfrm>
          <a:prstGeom prst="rect">
            <a:avLst/>
          </a:prstGeom>
        </p:spPr>
      </p:pic>
      <p:sp>
        <p:nvSpPr>
          <p:cNvPr id="57" name="TextBox 56">
            <a:extLst>
              <a:ext uri="{FF2B5EF4-FFF2-40B4-BE49-F238E27FC236}">
                <a16:creationId xmlns:a16="http://schemas.microsoft.com/office/drawing/2014/main" id="{90DD1F36-5369-49DB-A01B-E511AB603470}"/>
              </a:ext>
            </a:extLst>
          </p:cNvPr>
          <p:cNvSpPr txBox="1">
            <a:spLocks/>
          </p:cNvSpPr>
          <p:nvPr/>
        </p:nvSpPr>
        <p:spPr>
          <a:xfrm>
            <a:off x="5395745" y="2062929"/>
            <a:ext cx="1213285" cy="21977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Discharging</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106" name="Group 105">
            <a:extLst>
              <a:ext uri="{FF2B5EF4-FFF2-40B4-BE49-F238E27FC236}">
                <a16:creationId xmlns:a16="http://schemas.microsoft.com/office/drawing/2014/main" id="{51E98DAD-79AB-49EE-905E-662E99B4FE8C}"/>
              </a:ext>
            </a:extLst>
          </p:cNvPr>
          <p:cNvGrpSpPr/>
          <p:nvPr/>
        </p:nvGrpSpPr>
        <p:grpSpPr>
          <a:xfrm>
            <a:off x="6609030" y="2052451"/>
            <a:ext cx="420431" cy="240731"/>
            <a:chOff x="1883171" y="1513250"/>
            <a:chExt cx="420431" cy="240731"/>
          </a:xfrm>
        </p:grpSpPr>
        <p:grpSp>
          <p:nvGrpSpPr>
            <p:cNvPr id="103" name="Group 102">
              <a:extLst>
                <a:ext uri="{FF2B5EF4-FFF2-40B4-BE49-F238E27FC236}">
                  <a16:creationId xmlns:a16="http://schemas.microsoft.com/office/drawing/2014/main" id="{CB207013-D256-452C-8EBD-B06FF76231A4}"/>
                </a:ext>
              </a:extLst>
            </p:cNvPr>
            <p:cNvGrpSpPr/>
            <p:nvPr/>
          </p:nvGrpSpPr>
          <p:grpSpPr>
            <a:xfrm>
              <a:off x="1883171" y="1513250"/>
              <a:ext cx="420431" cy="240731"/>
              <a:chOff x="1883171" y="1513250"/>
              <a:chExt cx="420431" cy="240731"/>
            </a:xfrm>
          </p:grpSpPr>
          <p:sp>
            <p:nvSpPr>
              <p:cNvPr id="101" name="Freeform: Shape 100">
                <a:extLst>
                  <a:ext uri="{FF2B5EF4-FFF2-40B4-BE49-F238E27FC236}">
                    <a16:creationId xmlns:a16="http://schemas.microsoft.com/office/drawing/2014/main" id="{EB77EE3D-1AE8-4537-9B7A-951A843101D7}"/>
                  </a:ext>
                </a:extLst>
              </p:cNvPr>
              <p:cNvSpPr/>
              <p:nvPr/>
            </p:nvSpPr>
            <p:spPr>
              <a:xfrm>
                <a:off x="2258847" y="1577671"/>
                <a:ext cx="44755" cy="112567"/>
              </a:xfrm>
              <a:custGeom>
                <a:avLst/>
                <a:gdLst>
                  <a:gd name="connsiteX0" fmla="*/ 0 w 44755"/>
                  <a:gd name="connsiteY0" fmla="*/ 0 h 112567"/>
                  <a:gd name="connsiteX1" fmla="*/ 44756 w 44755"/>
                  <a:gd name="connsiteY1" fmla="*/ 0 h 112567"/>
                  <a:gd name="connsiteX2" fmla="*/ 44756 w 44755"/>
                  <a:gd name="connsiteY2" fmla="*/ 112567 h 112567"/>
                  <a:gd name="connsiteX3" fmla="*/ 0 w 44755"/>
                  <a:gd name="connsiteY3" fmla="*/ 112567 h 112567"/>
                </a:gdLst>
                <a:ahLst/>
                <a:cxnLst>
                  <a:cxn ang="0">
                    <a:pos x="connsiteX0" y="connsiteY0"/>
                  </a:cxn>
                  <a:cxn ang="0">
                    <a:pos x="connsiteX1" y="connsiteY1"/>
                  </a:cxn>
                  <a:cxn ang="0">
                    <a:pos x="connsiteX2" y="connsiteY2"/>
                  </a:cxn>
                  <a:cxn ang="0">
                    <a:pos x="connsiteX3" y="connsiteY3"/>
                  </a:cxn>
                </a:cxnLst>
                <a:rect l="l" t="t" r="r" b="b"/>
                <a:pathLst>
                  <a:path w="44755" h="112567">
                    <a:moveTo>
                      <a:pt x="0" y="0"/>
                    </a:moveTo>
                    <a:lnTo>
                      <a:pt x="44756" y="0"/>
                    </a:lnTo>
                    <a:lnTo>
                      <a:pt x="44756" y="112567"/>
                    </a:lnTo>
                    <a:lnTo>
                      <a:pt x="0" y="112567"/>
                    </a:lnTo>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02" name="Freeform: Shape 101">
                <a:extLst>
                  <a:ext uri="{FF2B5EF4-FFF2-40B4-BE49-F238E27FC236}">
                    <a16:creationId xmlns:a16="http://schemas.microsoft.com/office/drawing/2014/main" id="{C001DB9F-A882-4D22-9E20-AE2FB966B53B}"/>
                  </a:ext>
                </a:extLst>
              </p:cNvPr>
              <p:cNvSpPr/>
              <p:nvPr/>
            </p:nvSpPr>
            <p:spPr>
              <a:xfrm>
                <a:off x="1883171" y="1513250"/>
                <a:ext cx="375676" cy="240731"/>
              </a:xfrm>
              <a:custGeom>
                <a:avLst/>
                <a:gdLst>
                  <a:gd name="connsiteX0" fmla="*/ 0 w 375676"/>
                  <a:gd name="connsiteY0" fmla="*/ 0 h 240731"/>
                  <a:gd name="connsiteX1" fmla="*/ 375676 w 375676"/>
                  <a:gd name="connsiteY1" fmla="*/ 0 h 240731"/>
                  <a:gd name="connsiteX2" fmla="*/ 375676 w 375676"/>
                  <a:gd name="connsiteY2" fmla="*/ 240731 h 240731"/>
                  <a:gd name="connsiteX3" fmla="*/ 0 w 375676"/>
                  <a:gd name="connsiteY3" fmla="*/ 240731 h 240731"/>
                </a:gdLst>
                <a:ahLst/>
                <a:cxnLst>
                  <a:cxn ang="0">
                    <a:pos x="connsiteX0" y="connsiteY0"/>
                  </a:cxn>
                  <a:cxn ang="0">
                    <a:pos x="connsiteX1" y="connsiteY1"/>
                  </a:cxn>
                  <a:cxn ang="0">
                    <a:pos x="connsiteX2" y="connsiteY2"/>
                  </a:cxn>
                  <a:cxn ang="0">
                    <a:pos x="connsiteX3" y="connsiteY3"/>
                  </a:cxn>
                </a:cxnLst>
                <a:rect l="l" t="t" r="r" b="b"/>
                <a:pathLst>
                  <a:path w="375676" h="240731">
                    <a:moveTo>
                      <a:pt x="0" y="0"/>
                    </a:moveTo>
                    <a:lnTo>
                      <a:pt x="375676" y="0"/>
                    </a:lnTo>
                    <a:lnTo>
                      <a:pt x="375676" y="240731"/>
                    </a:lnTo>
                    <a:lnTo>
                      <a:pt x="0" y="24073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05" name="Straight Arrow Connector 104">
              <a:extLst>
                <a:ext uri="{FF2B5EF4-FFF2-40B4-BE49-F238E27FC236}">
                  <a16:creationId xmlns:a16="http://schemas.microsoft.com/office/drawing/2014/main" id="{CBB5666D-6D48-4A96-A7ED-E9CE8ABF3C4C}"/>
                </a:ext>
              </a:extLst>
            </p:cNvPr>
            <p:cNvCxnSpPr>
              <a:cxnSpLocks/>
            </p:cNvCxnSpPr>
            <p:nvPr/>
          </p:nvCxnSpPr>
          <p:spPr>
            <a:xfrm>
              <a:off x="2093386" y="1560860"/>
              <a:ext cx="0" cy="145511"/>
            </a:xfrm>
            <a:prstGeom prst="straightConnector1">
              <a:avLst/>
            </a:prstGeom>
            <a:ln w="12700"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22" name="Rectangle: Rounded Corners 21">
            <a:extLst>
              <a:ext uri="{FF2B5EF4-FFF2-40B4-BE49-F238E27FC236}">
                <a16:creationId xmlns:a16="http://schemas.microsoft.com/office/drawing/2014/main" id="{4AD15EF5-9C41-48A7-ACF5-E87362F4F5DC}"/>
              </a:ext>
            </a:extLst>
          </p:cNvPr>
          <p:cNvSpPr>
            <a:spLocks/>
          </p:cNvSpPr>
          <p:nvPr/>
        </p:nvSpPr>
        <p:spPr>
          <a:xfrm>
            <a:off x="7317335" y="2343783"/>
            <a:ext cx="1562109" cy="3492055"/>
          </a:xfrm>
          <a:prstGeom prst="roundRect">
            <a:avLst>
              <a:gd name="adj" fmla="val 3792"/>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Utility</a:t>
            </a:r>
            <a:r>
              <a:rPr kumimoji="0" lang="pl-PL" sz="1400" b="1" i="0" u="none" strike="noStrike" kern="1200" cap="none" spc="0" normalizeH="0" baseline="30000" noProof="0" dirty="0">
                <a:ln>
                  <a:noFill/>
                </a:ln>
                <a:solidFill>
                  <a:srgbClr val="FFFFFF"/>
                </a:solidFill>
                <a:effectLst/>
                <a:uLnTx/>
                <a:uFillTx/>
                <a:latin typeface="Arial"/>
                <a:ea typeface="+mn-ea"/>
                <a:cs typeface="+mn-cs"/>
              </a:rPr>
              <a:t>2</a:t>
            </a:r>
            <a:r>
              <a:rPr kumimoji="0" lang="pl-PL" sz="1400" b="1" i="0" u="none" strike="noStrike" kern="1200" cap="none" spc="0" normalizeH="0" baseline="0" noProof="0" dirty="0">
                <a:ln>
                  <a:noFill/>
                </a:ln>
                <a:solidFill>
                  <a:srgbClr val="FFFFFF"/>
                </a:solidFill>
                <a:effectLst/>
                <a:uLnTx/>
                <a:uFillTx/>
                <a:latin typeface="Arial"/>
                <a:ea typeface="+mn-ea"/>
                <a:cs typeface="+mn-cs"/>
              </a:rPr>
              <a:t> </a:t>
            </a:r>
            <a:endParaRPr kumimoji="0" lang="en-US" sz="1400"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39C9317D-1805-468C-8B8B-1FBE6C8666A6}"/>
              </a:ext>
            </a:extLst>
          </p:cNvPr>
          <p:cNvSpPr/>
          <p:nvPr/>
        </p:nvSpPr>
        <p:spPr>
          <a:xfrm>
            <a:off x="7436563" y="2746556"/>
            <a:ext cx="1323653" cy="547910"/>
          </a:xfrm>
          <a:prstGeom prst="roundRect">
            <a:avLst>
              <a:gd name="adj" fmla="val 10177"/>
            </a:avLst>
          </a:prstGeom>
          <a:solidFill>
            <a:schemeClr val="accent4">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1200" cap="none" spc="0" normalizeH="0" baseline="0" noProof="0" dirty="0">
                <a:ln>
                  <a:noFill/>
                </a:ln>
                <a:solidFill>
                  <a:srgbClr val="3F5586"/>
                </a:solidFill>
                <a:effectLst/>
                <a:uLnTx/>
                <a:uFillTx/>
                <a:latin typeface="Arial"/>
                <a:ea typeface="+mn-ea"/>
                <a:cs typeface="+mn-cs"/>
              </a:rPr>
              <a:t>  </a:t>
            </a:r>
            <a:r>
              <a:rPr kumimoji="0" lang="pl-PL" sz="1200" b="0" i="0" u="none" strike="noStrike" kern="1200" cap="none" spc="0" normalizeH="0" baseline="0" noProof="0" dirty="0">
                <a:ln>
                  <a:noFill/>
                </a:ln>
                <a:solidFill>
                  <a:srgbClr val="3F5586"/>
                </a:solidFill>
                <a:effectLst/>
                <a:uLnTx/>
                <a:uFillTx/>
                <a:latin typeface="Arial"/>
                <a:ea typeface="+mn-ea"/>
                <a:cs typeface="+mn-cs"/>
              </a:rPr>
              <a:t>1 barg saturated steam</a:t>
            </a:r>
            <a:r>
              <a:rPr kumimoji="0" lang="en-GB" sz="1200" b="0" i="0" u="none" strike="noStrike" kern="1200" cap="none" spc="0" normalizeH="0" baseline="0" noProof="0" dirty="0">
                <a:ln>
                  <a:noFill/>
                </a:ln>
                <a:solidFill>
                  <a:srgbClr val="3F5586"/>
                </a:solidFill>
                <a:effectLst/>
                <a:uLnTx/>
                <a:uFillTx/>
                <a:latin typeface="Arial"/>
                <a:ea typeface="+mn-ea"/>
                <a:cs typeface="+mn-cs"/>
              </a:rPr>
              <a:t> </a:t>
            </a:r>
            <a:endParaRPr kumimoji="0" lang="pl-PL" sz="1200" b="0" i="0" u="none" strike="noStrike" kern="1200" cap="none" spc="0" normalizeH="0" baseline="0" noProof="0" dirty="0">
              <a:ln>
                <a:noFill/>
              </a:ln>
              <a:solidFill>
                <a:srgbClr val="3F5586"/>
              </a:solidFill>
              <a:effectLst/>
              <a:uLnTx/>
              <a:uFillTx/>
              <a:latin typeface="Arial"/>
              <a:ea typeface="+mn-ea"/>
              <a:cs typeface="+mn-cs"/>
            </a:endParaRPr>
          </a:p>
        </p:txBody>
      </p:sp>
      <p:sp>
        <p:nvSpPr>
          <p:cNvPr id="60" name="Rectangle: Rounded Corners 59">
            <a:extLst>
              <a:ext uri="{FF2B5EF4-FFF2-40B4-BE49-F238E27FC236}">
                <a16:creationId xmlns:a16="http://schemas.microsoft.com/office/drawing/2014/main" id="{79A026A4-4B92-473A-BC78-79E92453FCBE}"/>
              </a:ext>
            </a:extLst>
          </p:cNvPr>
          <p:cNvSpPr/>
          <p:nvPr/>
        </p:nvSpPr>
        <p:spPr>
          <a:xfrm>
            <a:off x="7436563" y="3353494"/>
            <a:ext cx="1323653" cy="547910"/>
          </a:xfrm>
          <a:prstGeom prst="roundRect">
            <a:avLst>
              <a:gd name="adj" fmla="val 8323"/>
            </a:avLst>
          </a:prstGeom>
          <a:solidFill>
            <a:schemeClr val="accent5">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1200" cap="none" spc="0" normalizeH="0" baseline="0" noProof="0" dirty="0">
                <a:ln>
                  <a:noFill/>
                </a:ln>
                <a:solidFill>
                  <a:srgbClr val="3F5586"/>
                </a:solidFill>
                <a:effectLst/>
                <a:uLnTx/>
                <a:uFillTx/>
                <a:latin typeface="Arial"/>
                <a:ea typeface="+mn-ea"/>
                <a:cs typeface="+mn-cs"/>
              </a:rPr>
              <a:t> </a:t>
            </a:r>
            <a:r>
              <a:rPr kumimoji="0" lang="pl-PL" sz="1200" b="0" i="0" u="none" strike="noStrike" kern="1200" cap="none" spc="0" normalizeH="0" baseline="0" noProof="0" dirty="0">
                <a:ln>
                  <a:noFill/>
                </a:ln>
                <a:solidFill>
                  <a:srgbClr val="3F5586"/>
                </a:solidFill>
                <a:effectLst/>
                <a:uLnTx/>
                <a:uFillTx/>
                <a:latin typeface="Arial"/>
                <a:ea typeface="+mn-ea"/>
                <a:cs typeface="+mn-cs"/>
              </a:rPr>
              <a:t>10 barg saturated steam</a:t>
            </a:r>
            <a:r>
              <a:rPr kumimoji="0" lang="en-GB" sz="1200" b="0" i="0" u="none" strike="noStrike" kern="1200" cap="none" spc="0" normalizeH="0" baseline="0" noProof="0" dirty="0">
                <a:ln>
                  <a:noFill/>
                </a:ln>
                <a:solidFill>
                  <a:srgbClr val="3F5586"/>
                </a:solidFill>
                <a:effectLst/>
                <a:uLnTx/>
                <a:uFillTx/>
                <a:latin typeface="Arial"/>
                <a:ea typeface="+mn-ea"/>
                <a:cs typeface="+mn-cs"/>
              </a:rPr>
              <a:t> </a:t>
            </a:r>
            <a:endParaRPr kumimoji="0" lang="pl-PL" sz="1200" b="0" i="0" u="none" strike="noStrike" kern="1200" cap="none" spc="0" normalizeH="0" baseline="0" noProof="0" dirty="0">
              <a:ln>
                <a:noFill/>
              </a:ln>
              <a:solidFill>
                <a:srgbClr val="3F5586"/>
              </a:solidFill>
              <a:effectLst/>
              <a:uLnTx/>
              <a:uFillTx/>
              <a:latin typeface="Arial"/>
              <a:ea typeface="+mn-ea"/>
              <a:cs typeface="+mn-cs"/>
            </a:endParaRPr>
          </a:p>
        </p:txBody>
      </p:sp>
      <p:sp>
        <p:nvSpPr>
          <p:cNvPr id="61" name="Rectangle: Rounded Corners 60">
            <a:extLst>
              <a:ext uri="{FF2B5EF4-FFF2-40B4-BE49-F238E27FC236}">
                <a16:creationId xmlns:a16="http://schemas.microsoft.com/office/drawing/2014/main" id="{94F85836-02EA-4834-AE47-EDFC1AD4B5D2}"/>
              </a:ext>
            </a:extLst>
          </p:cNvPr>
          <p:cNvSpPr/>
          <p:nvPr/>
        </p:nvSpPr>
        <p:spPr>
          <a:xfrm>
            <a:off x="7436563" y="4567370"/>
            <a:ext cx="1323653" cy="547910"/>
          </a:xfrm>
          <a:prstGeom prst="roundRect">
            <a:avLst>
              <a:gd name="adj" fmla="val 9250"/>
            </a:avLst>
          </a:prstGeom>
          <a:solidFill>
            <a:schemeClr val="accent5">
              <a:lumMod val="7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1200" cap="none" spc="0" normalizeH="0" baseline="0" noProof="0" dirty="0">
                <a:ln>
                  <a:noFill/>
                </a:ln>
                <a:solidFill>
                  <a:srgbClr val="3F5586"/>
                </a:solidFill>
                <a:effectLst/>
                <a:uLnTx/>
                <a:uFillTx/>
                <a:latin typeface="Arial"/>
                <a:ea typeface="+mn-ea"/>
                <a:cs typeface="+mn-cs"/>
              </a:rPr>
              <a:t> </a:t>
            </a:r>
            <a:r>
              <a:rPr kumimoji="0" lang="pl-PL" sz="1200" b="0" i="0" u="none" strike="noStrike" kern="1200" cap="none" spc="0" normalizeH="0" baseline="0" noProof="0" dirty="0">
                <a:ln>
                  <a:noFill/>
                </a:ln>
                <a:solidFill>
                  <a:srgbClr val="3F5586"/>
                </a:solidFill>
                <a:effectLst/>
                <a:uLnTx/>
                <a:uFillTx/>
                <a:latin typeface="Arial"/>
                <a:ea typeface="+mn-ea"/>
                <a:cs typeface="+mn-cs"/>
              </a:rPr>
              <a:t>Hot air</a:t>
            </a:r>
          </a:p>
        </p:txBody>
      </p:sp>
      <p:sp>
        <p:nvSpPr>
          <p:cNvPr id="62" name="Rectangle: Rounded Corners 61">
            <a:extLst>
              <a:ext uri="{FF2B5EF4-FFF2-40B4-BE49-F238E27FC236}">
                <a16:creationId xmlns:a16="http://schemas.microsoft.com/office/drawing/2014/main" id="{81B519CC-319A-4850-8CD3-13CCCB90D3F7}"/>
              </a:ext>
            </a:extLst>
          </p:cNvPr>
          <p:cNvSpPr/>
          <p:nvPr/>
        </p:nvSpPr>
        <p:spPr>
          <a:xfrm>
            <a:off x="7436563" y="5177350"/>
            <a:ext cx="1323653" cy="547910"/>
          </a:xfrm>
          <a:prstGeom prst="roundRect">
            <a:avLst>
              <a:gd name="adj" fmla="val 8323"/>
            </a:avLst>
          </a:prstGeom>
          <a:solidFill>
            <a:schemeClr val="accent5">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
                <a:srgbClr val="FFFFFF"/>
              </a:buClr>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Very hot</a:t>
            </a:r>
            <a:r>
              <a:rPr kumimoji="0" lang="pl-PL" sz="1200" b="0" i="0" u="none" strike="noStrike" kern="1200" cap="none" spc="0" normalizeH="0" baseline="0" noProof="0" dirty="0">
                <a:ln>
                  <a:noFill/>
                </a:ln>
                <a:solidFill>
                  <a:srgbClr val="FFFFFF"/>
                </a:solidFill>
                <a:effectLst/>
                <a:uLnTx/>
                <a:uFillTx/>
                <a:latin typeface="Arial"/>
                <a:ea typeface="+mn-ea"/>
                <a:cs typeface="+mn-cs"/>
              </a:rPr>
              <a:t> air</a:t>
            </a:r>
          </a:p>
        </p:txBody>
      </p:sp>
      <p:sp>
        <p:nvSpPr>
          <p:cNvPr id="64" name="Rectangle: Rounded Corners 63">
            <a:extLst>
              <a:ext uri="{FF2B5EF4-FFF2-40B4-BE49-F238E27FC236}">
                <a16:creationId xmlns:a16="http://schemas.microsoft.com/office/drawing/2014/main" id="{1EF435FE-9933-42D4-A9BC-BA49710CC9A8}"/>
              </a:ext>
            </a:extLst>
          </p:cNvPr>
          <p:cNvSpPr/>
          <p:nvPr/>
        </p:nvSpPr>
        <p:spPr>
          <a:xfrm>
            <a:off x="7436563" y="3960432"/>
            <a:ext cx="1323653" cy="547910"/>
          </a:xfrm>
          <a:prstGeom prst="roundRect">
            <a:avLst>
              <a:gd name="adj" fmla="val 8323"/>
            </a:avLst>
          </a:prstGeom>
          <a:solidFill>
            <a:schemeClr val="accent5">
              <a:lumMod val="60000"/>
              <a:lumOff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1200" cap="none" spc="0" normalizeH="0" baseline="0" noProof="0" dirty="0">
                <a:ln>
                  <a:noFill/>
                </a:ln>
                <a:solidFill>
                  <a:srgbClr val="3F5586"/>
                </a:solidFill>
                <a:effectLst/>
                <a:uLnTx/>
                <a:uFillTx/>
                <a:latin typeface="Arial"/>
                <a:ea typeface="+mn-ea"/>
                <a:cs typeface="+mn-cs"/>
              </a:rPr>
              <a:t> </a:t>
            </a:r>
            <a:r>
              <a:rPr kumimoji="0" lang="pl-PL" sz="1200" b="0" i="0" u="none" strike="noStrike" kern="1200" cap="none" spc="0" normalizeH="0" baseline="0" noProof="0" dirty="0">
                <a:ln>
                  <a:noFill/>
                </a:ln>
                <a:solidFill>
                  <a:srgbClr val="3F5586"/>
                </a:solidFill>
                <a:effectLst/>
                <a:uLnTx/>
                <a:uFillTx/>
                <a:latin typeface="Arial"/>
                <a:ea typeface="+mn-ea"/>
                <a:cs typeface="+mn-cs"/>
              </a:rPr>
              <a:t>25 barg saturated steam</a:t>
            </a:r>
          </a:p>
        </p:txBody>
      </p:sp>
      <p:sp>
        <p:nvSpPr>
          <p:cNvPr id="71" name="TextBox 70">
            <a:extLst>
              <a:ext uri="{FF2B5EF4-FFF2-40B4-BE49-F238E27FC236}">
                <a16:creationId xmlns:a16="http://schemas.microsoft.com/office/drawing/2014/main" id="{C9D230A2-2C8A-459A-8F7F-F010D84D8C71}"/>
              </a:ext>
            </a:extLst>
          </p:cNvPr>
          <p:cNvSpPr txBox="1">
            <a:spLocks/>
          </p:cNvSpPr>
          <p:nvPr/>
        </p:nvSpPr>
        <p:spPr>
          <a:xfrm>
            <a:off x="7317335" y="2062929"/>
            <a:ext cx="1562109" cy="21977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Archetypes</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18" name="Group 17">
            <a:extLst>
              <a:ext uri="{FF2B5EF4-FFF2-40B4-BE49-F238E27FC236}">
                <a16:creationId xmlns:a16="http://schemas.microsoft.com/office/drawing/2014/main" id="{DDFF9399-8AF2-428A-8D7A-61C1119555AA}"/>
              </a:ext>
            </a:extLst>
          </p:cNvPr>
          <p:cNvGrpSpPr/>
          <p:nvPr/>
        </p:nvGrpSpPr>
        <p:grpSpPr>
          <a:xfrm>
            <a:off x="8441535" y="1982877"/>
            <a:ext cx="526181" cy="379878"/>
            <a:chOff x="8124627" y="1735616"/>
            <a:chExt cx="526181" cy="379878"/>
          </a:xfrm>
        </p:grpSpPr>
        <p:sp>
          <p:nvSpPr>
            <p:cNvPr id="109" name="Diamond 108">
              <a:extLst>
                <a:ext uri="{FF2B5EF4-FFF2-40B4-BE49-F238E27FC236}">
                  <a16:creationId xmlns:a16="http://schemas.microsoft.com/office/drawing/2014/main" id="{B519C353-8983-43B2-BAF5-BE6D2CC4E30F}"/>
                </a:ext>
              </a:extLst>
            </p:cNvPr>
            <p:cNvSpPr/>
            <p:nvPr/>
          </p:nvSpPr>
          <p:spPr>
            <a:xfrm>
              <a:off x="8124627" y="1809477"/>
              <a:ext cx="526181" cy="306017"/>
            </a:xfrm>
            <a:prstGeom prst="diamond">
              <a:avLst/>
            </a:prstGeom>
            <a:solidFill>
              <a:schemeClr val="bg1"/>
            </a:solidFill>
            <a:ln w="12700" cap="sq">
              <a:solidFill>
                <a:schemeClr val="accent1"/>
              </a:solidFill>
              <a:miter lim="800000"/>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8" name="Diamond 107">
              <a:extLst>
                <a:ext uri="{FF2B5EF4-FFF2-40B4-BE49-F238E27FC236}">
                  <a16:creationId xmlns:a16="http://schemas.microsoft.com/office/drawing/2014/main" id="{2DB1EBCD-87BB-4E9C-8853-E59D08A46766}"/>
                </a:ext>
              </a:extLst>
            </p:cNvPr>
            <p:cNvSpPr/>
            <p:nvPr/>
          </p:nvSpPr>
          <p:spPr>
            <a:xfrm>
              <a:off x="8124627" y="1772547"/>
              <a:ext cx="526181" cy="306017"/>
            </a:xfrm>
            <a:prstGeom prst="diamond">
              <a:avLst/>
            </a:prstGeom>
            <a:solidFill>
              <a:schemeClr val="bg1"/>
            </a:solidFill>
            <a:ln w="12700" cap="sq">
              <a:solidFill>
                <a:schemeClr val="accent1"/>
              </a:solidFill>
              <a:miter lim="800000"/>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7" name="Diamond 106">
              <a:extLst>
                <a:ext uri="{FF2B5EF4-FFF2-40B4-BE49-F238E27FC236}">
                  <a16:creationId xmlns:a16="http://schemas.microsoft.com/office/drawing/2014/main" id="{BCFBBE85-E897-41C8-9C58-D96463756338}"/>
                </a:ext>
              </a:extLst>
            </p:cNvPr>
            <p:cNvSpPr/>
            <p:nvPr/>
          </p:nvSpPr>
          <p:spPr>
            <a:xfrm>
              <a:off x="8124627" y="1735616"/>
              <a:ext cx="526181" cy="306017"/>
            </a:xfrm>
            <a:prstGeom prst="diamond">
              <a:avLst/>
            </a:prstGeom>
            <a:solidFill>
              <a:schemeClr val="bg1"/>
            </a:solidFill>
            <a:ln w="12700" cap="sq">
              <a:solidFill>
                <a:schemeClr val="accent1"/>
              </a:solidFill>
              <a:miter lim="800000"/>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5490EA57-0768-4852-875B-243BCCD0F955}"/>
              </a:ext>
            </a:extLst>
          </p:cNvPr>
          <p:cNvSpPr txBox="1">
            <a:spLocks/>
          </p:cNvSpPr>
          <p:nvPr/>
        </p:nvSpPr>
        <p:spPr>
          <a:xfrm>
            <a:off x="9551407" y="2820456"/>
            <a:ext cx="2085858"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l-PL"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Steam used for food</a:t>
            </a: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pl-PL"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processing,</a:t>
            </a: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pl-PL"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cleaning, sterilization</a:t>
            </a:r>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9" name="TextBox 48">
            <a:extLst>
              <a:ext uri="{FF2B5EF4-FFF2-40B4-BE49-F238E27FC236}">
                <a16:creationId xmlns:a16="http://schemas.microsoft.com/office/drawing/2014/main" id="{A8CD5DE9-CC5B-4960-B633-E19E9FDE2CDE}"/>
              </a:ext>
            </a:extLst>
          </p:cNvPr>
          <p:cNvSpPr txBox="1">
            <a:spLocks/>
          </p:cNvSpPr>
          <p:nvPr/>
        </p:nvSpPr>
        <p:spPr>
          <a:xfrm>
            <a:off x="9555067" y="3588310"/>
            <a:ext cx="2082197" cy="369332"/>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l-PL"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Typical value for medium-pressure industrial steam, </a:t>
            </a:r>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0" name="TextBox 49">
            <a:extLst>
              <a:ext uri="{FF2B5EF4-FFF2-40B4-BE49-F238E27FC236}">
                <a16:creationId xmlns:a16="http://schemas.microsoft.com/office/drawing/2014/main" id="{2BCC1D01-7BEA-4A92-9DE1-9B662589480A}"/>
              </a:ext>
            </a:extLst>
          </p:cNvPr>
          <p:cNvSpPr txBox="1">
            <a:spLocks/>
          </p:cNvSpPr>
          <p:nvPr/>
        </p:nvSpPr>
        <p:spPr>
          <a:xfrm>
            <a:off x="9566361" y="4171498"/>
            <a:ext cx="2070903" cy="184666"/>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Petroleum processing</a:t>
            </a:r>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1" name="TextBox 50">
            <a:extLst>
              <a:ext uri="{FF2B5EF4-FFF2-40B4-BE49-F238E27FC236}">
                <a16:creationId xmlns:a16="http://schemas.microsoft.com/office/drawing/2014/main" id="{991F4264-47C6-40E5-9962-085DF8173A67}"/>
              </a:ext>
            </a:extLst>
          </p:cNvPr>
          <p:cNvSpPr txBox="1">
            <a:spLocks/>
          </p:cNvSpPr>
          <p:nvPr/>
        </p:nvSpPr>
        <p:spPr>
          <a:xfrm>
            <a:off x="9566361" y="4570020"/>
            <a:ext cx="2070903" cy="369332"/>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Oil shale and oil sand processing</a:t>
            </a:r>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3" name="TextBox 52">
            <a:extLst>
              <a:ext uri="{FF2B5EF4-FFF2-40B4-BE49-F238E27FC236}">
                <a16:creationId xmlns:a16="http://schemas.microsoft.com/office/drawing/2014/main" id="{42DAA0E3-0632-41AB-B9FE-FE2C60AE3C7C}"/>
              </a:ext>
            </a:extLst>
          </p:cNvPr>
          <p:cNvSpPr txBox="1">
            <a:spLocks/>
          </p:cNvSpPr>
          <p:nvPr/>
        </p:nvSpPr>
        <p:spPr>
          <a:xfrm>
            <a:off x="9566361" y="5153210"/>
            <a:ext cx="2070903"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V</a:t>
            </a:r>
            <a:r>
              <a:rPr kumimoji="0" lang="pl-PL"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arious chemical processes (e.g, ethylene cracking furnace)</a:t>
            </a:r>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69" name="TextBox 68">
            <a:extLst>
              <a:ext uri="{FF2B5EF4-FFF2-40B4-BE49-F238E27FC236}">
                <a16:creationId xmlns:a16="http://schemas.microsoft.com/office/drawing/2014/main" id="{F705FBE7-B0E7-4E12-9D98-69407EA91755}"/>
              </a:ext>
            </a:extLst>
          </p:cNvPr>
          <p:cNvSpPr txBox="1">
            <a:spLocks/>
          </p:cNvSpPr>
          <p:nvPr/>
        </p:nvSpPr>
        <p:spPr>
          <a:xfrm>
            <a:off x="9582169" y="2071178"/>
            <a:ext cx="2465186" cy="21977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Industrial </a:t>
            </a:r>
            <a:b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Application</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80" name="Straight Connector 79">
            <a:extLst>
              <a:ext uri="{FF2B5EF4-FFF2-40B4-BE49-F238E27FC236}">
                <a16:creationId xmlns:a16="http://schemas.microsoft.com/office/drawing/2014/main" id="{CEA15C6A-2B33-41AC-A31A-4695080FC4D2}"/>
              </a:ext>
            </a:extLst>
          </p:cNvPr>
          <p:cNvCxnSpPr>
            <a:cxnSpLocks/>
          </p:cNvCxnSpPr>
          <p:nvPr/>
        </p:nvCxnSpPr>
        <p:spPr>
          <a:xfrm>
            <a:off x="9566361" y="3481382"/>
            <a:ext cx="2070903" cy="0"/>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E7E2864-A758-4F36-A3B7-578E99971B2B}"/>
              </a:ext>
            </a:extLst>
          </p:cNvPr>
          <p:cNvCxnSpPr>
            <a:cxnSpLocks/>
          </p:cNvCxnSpPr>
          <p:nvPr/>
        </p:nvCxnSpPr>
        <p:spPr>
          <a:xfrm>
            <a:off x="9566361" y="4064570"/>
            <a:ext cx="2070903" cy="0"/>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9CB0686-A4ED-435E-8635-66EA15C3D16E}"/>
              </a:ext>
            </a:extLst>
          </p:cNvPr>
          <p:cNvCxnSpPr>
            <a:cxnSpLocks/>
          </p:cNvCxnSpPr>
          <p:nvPr/>
        </p:nvCxnSpPr>
        <p:spPr>
          <a:xfrm>
            <a:off x="9566361" y="4463092"/>
            <a:ext cx="2070903" cy="0"/>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FDF0B57-10A9-4514-886D-68F2A4F296F4}"/>
              </a:ext>
            </a:extLst>
          </p:cNvPr>
          <p:cNvCxnSpPr>
            <a:cxnSpLocks/>
          </p:cNvCxnSpPr>
          <p:nvPr/>
        </p:nvCxnSpPr>
        <p:spPr>
          <a:xfrm>
            <a:off x="9566361" y="5046280"/>
            <a:ext cx="2070903" cy="0"/>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13" name="Graphic 112">
            <a:extLst>
              <a:ext uri="{FF2B5EF4-FFF2-40B4-BE49-F238E27FC236}">
                <a16:creationId xmlns:a16="http://schemas.microsoft.com/office/drawing/2014/main" id="{5A291537-37D0-4335-90F4-146171096E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32066" y="2010865"/>
            <a:ext cx="342402" cy="342402"/>
          </a:xfrm>
          <a:prstGeom prst="rect">
            <a:avLst/>
          </a:prstGeom>
        </p:spPr>
      </p:pic>
      <p:pic>
        <p:nvPicPr>
          <p:cNvPr id="92" name="Graphic 91">
            <a:extLst>
              <a:ext uri="{FF2B5EF4-FFF2-40B4-BE49-F238E27FC236}">
                <a16:creationId xmlns:a16="http://schemas.microsoft.com/office/drawing/2014/main" id="{F0711F6B-8477-4E13-94BE-AEF01F40A43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25964" y="2007329"/>
            <a:ext cx="330974" cy="330974"/>
          </a:xfrm>
          <a:prstGeom prst="rect">
            <a:avLst/>
          </a:prstGeom>
        </p:spPr>
      </p:pic>
      <p:sp>
        <p:nvSpPr>
          <p:cNvPr id="25" name="TextBox 24">
            <a:extLst>
              <a:ext uri="{FF2B5EF4-FFF2-40B4-BE49-F238E27FC236}">
                <a16:creationId xmlns:a16="http://schemas.microsoft.com/office/drawing/2014/main" id="{0D8C61E2-6AB2-4822-B140-93D17BC4201C}"/>
              </a:ext>
            </a:extLst>
          </p:cNvPr>
          <p:cNvSpPr txBox="1">
            <a:spLocks/>
          </p:cNvSpPr>
          <p:nvPr/>
        </p:nvSpPr>
        <p:spPr>
          <a:xfrm>
            <a:off x="3781214" y="2062929"/>
            <a:ext cx="1175724" cy="21977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Storage</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E0662D72-67B8-443B-B61B-9B8230AA183F}"/>
              </a:ext>
            </a:extLst>
          </p:cNvPr>
          <p:cNvSpPr>
            <a:spLocks/>
          </p:cNvSpPr>
          <p:nvPr/>
        </p:nvSpPr>
        <p:spPr>
          <a:xfrm>
            <a:off x="3730801" y="2516468"/>
            <a:ext cx="1789956" cy="3202840"/>
          </a:xfrm>
          <a:prstGeom prst="roundRect">
            <a:avLst>
              <a:gd name="adj" fmla="val 8030"/>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A3D09174-65B0-47F3-89CF-7535D0B09DFA}"/>
              </a:ext>
            </a:extLst>
          </p:cNvPr>
          <p:cNvGrpSpPr/>
          <p:nvPr/>
        </p:nvGrpSpPr>
        <p:grpSpPr>
          <a:xfrm>
            <a:off x="4194011" y="3653946"/>
            <a:ext cx="863536" cy="934501"/>
            <a:chOff x="4165664" y="3307951"/>
            <a:chExt cx="863536" cy="934501"/>
          </a:xfrm>
        </p:grpSpPr>
        <p:grpSp>
          <p:nvGrpSpPr>
            <p:cNvPr id="43" name="CustomIcon">
              <a:extLst>
                <a:ext uri="{FF2B5EF4-FFF2-40B4-BE49-F238E27FC236}">
                  <a16:creationId xmlns:a16="http://schemas.microsoft.com/office/drawing/2014/main" id="{5D70636B-D959-46AF-B0D8-63B037358B4D}"/>
                </a:ext>
              </a:extLst>
            </p:cNvPr>
            <p:cNvGrpSpPr>
              <a:grpSpLocks/>
            </p:cNvGrpSpPr>
            <p:nvPr>
              <p:custDataLst>
                <p:tags r:id="rId10"/>
              </p:custDataLst>
            </p:nvPr>
          </p:nvGrpSpPr>
          <p:grpSpPr>
            <a:xfrm>
              <a:off x="4286537" y="3307951"/>
              <a:ext cx="621792" cy="619124"/>
              <a:chOff x="-205105" y="-205105"/>
              <a:chExt cx="1019810" cy="1019810"/>
            </a:xfrm>
          </p:grpSpPr>
          <p:sp>
            <p:nvSpPr>
              <p:cNvPr id="45" name="Oval 44">
                <a:extLst>
                  <a:ext uri="{FF2B5EF4-FFF2-40B4-BE49-F238E27FC236}">
                    <a16:creationId xmlns:a16="http://schemas.microsoft.com/office/drawing/2014/main" id="{F552F063-9980-4746-ACE1-AA42A8918B55}"/>
                  </a:ext>
                </a:extLst>
              </p:cNvPr>
              <p:cNvSpPr>
                <a:spLocks noChangeAspect="1"/>
              </p:cNvSpPr>
              <p:nvPr/>
            </p:nvSpPr>
            <p:spPr>
              <a:xfrm>
                <a:off x="-205105" y="-205105"/>
                <a:ext cx="1019810" cy="1019810"/>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46" name="Graphic 45">
                <a:extLst>
                  <a:ext uri="{FF2B5EF4-FFF2-40B4-BE49-F238E27FC236}">
                    <a16:creationId xmlns:a16="http://schemas.microsoft.com/office/drawing/2014/main" id="{DF2346AC-0B68-4402-B51E-22470DF008B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0" y="0"/>
                <a:ext cx="609600" cy="609600"/>
              </a:xfrm>
              <a:prstGeom prst="rect">
                <a:avLst/>
              </a:prstGeom>
            </p:spPr>
          </p:pic>
        </p:grpSp>
        <p:sp>
          <p:nvSpPr>
            <p:cNvPr id="28" name="TextBox 27">
              <a:extLst>
                <a:ext uri="{FF2B5EF4-FFF2-40B4-BE49-F238E27FC236}">
                  <a16:creationId xmlns:a16="http://schemas.microsoft.com/office/drawing/2014/main" id="{A0508F9D-F0D4-4A2C-85CC-CD39858F9D62}"/>
                </a:ext>
              </a:extLst>
            </p:cNvPr>
            <p:cNvSpPr txBox="1"/>
            <p:nvPr/>
          </p:nvSpPr>
          <p:spPr>
            <a:xfrm>
              <a:off x="4165664" y="3965453"/>
              <a:ext cx="863536" cy="27699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Storage</a:t>
              </a:r>
            </a:p>
          </p:txBody>
        </p:sp>
      </p:grpSp>
      <p:cxnSp>
        <p:nvCxnSpPr>
          <p:cNvPr id="48" name="Straight Connector 47">
            <a:extLst>
              <a:ext uri="{FF2B5EF4-FFF2-40B4-BE49-F238E27FC236}">
                <a16:creationId xmlns:a16="http://schemas.microsoft.com/office/drawing/2014/main" id="{E7CD1DE8-BF9B-4054-A8F6-3C67F3B9A692}"/>
              </a:ext>
            </a:extLst>
          </p:cNvPr>
          <p:cNvCxnSpPr>
            <a:stCxn id="29" idx="3"/>
            <a:endCxn id="36" idx="1"/>
          </p:cNvCxnSpPr>
          <p:nvPr/>
        </p:nvCxnSpPr>
        <p:spPr>
          <a:xfrm>
            <a:off x="1752163" y="4117888"/>
            <a:ext cx="395885" cy="0"/>
          </a:xfrm>
          <a:prstGeom prst="line">
            <a:avLst/>
          </a:prstGeom>
          <a:ln w="6350" cap="flat">
            <a:solidFill>
              <a:schemeClr val="tx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FB98143-FD24-4B8B-A97C-DFF3AFA951C7}"/>
              </a:ext>
            </a:extLst>
          </p:cNvPr>
          <p:cNvCxnSpPr>
            <a:cxnSpLocks/>
            <a:stCxn id="36" idx="3"/>
            <a:endCxn id="14" idx="1"/>
          </p:cNvCxnSpPr>
          <p:nvPr/>
        </p:nvCxnSpPr>
        <p:spPr>
          <a:xfrm>
            <a:off x="3192048" y="4117888"/>
            <a:ext cx="538753" cy="0"/>
          </a:xfrm>
          <a:prstGeom prst="line">
            <a:avLst/>
          </a:prstGeom>
          <a:ln w="6350" cap="flat">
            <a:solidFill>
              <a:schemeClr val="tx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E8E2FF6-B8B4-445D-9951-1505B7BE3F55}"/>
              </a:ext>
            </a:extLst>
          </p:cNvPr>
          <p:cNvCxnSpPr>
            <a:cxnSpLocks/>
            <a:stCxn id="14" idx="3"/>
            <a:endCxn id="90" idx="1"/>
          </p:cNvCxnSpPr>
          <p:nvPr/>
        </p:nvCxnSpPr>
        <p:spPr>
          <a:xfrm>
            <a:off x="5520757" y="4117888"/>
            <a:ext cx="406330" cy="0"/>
          </a:xfrm>
          <a:prstGeom prst="line">
            <a:avLst/>
          </a:prstGeom>
          <a:ln w="6350" cap="flat">
            <a:solidFill>
              <a:schemeClr val="tx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1BE807D-B552-4EAF-8EFD-E1E6C68A7703}"/>
              </a:ext>
            </a:extLst>
          </p:cNvPr>
          <p:cNvCxnSpPr>
            <a:cxnSpLocks/>
          </p:cNvCxnSpPr>
          <p:nvPr/>
        </p:nvCxnSpPr>
        <p:spPr>
          <a:xfrm flipV="1">
            <a:off x="6878528" y="4123063"/>
            <a:ext cx="370993" cy="1"/>
          </a:xfrm>
          <a:prstGeom prst="line">
            <a:avLst/>
          </a:prstGeom>
          <a:ln w="6350" cap="flat">
            <a:solidFill>
              <a:schemeClr val="tx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Isosceles Triangle 75">
            <a:extLst>
              <a:ext uri="{FF2B5EF4-FFF2-40B4-BE49-F238E27FC236}">
                <a16:creationId xmlns:a16="http://schemas.microsoft.com/office/drawing/2014/main" id="{5A0CE5A7-A4A4-416C-9B2A-4D2817C0F4BA}"/>
              </a:ext>
            </a:extLst>
          </p:cNvPr>
          <p:cNvSpPr>
            <a:spLocks/>
          </p:cNvSpPr>
          <p:nvPr/>
        </p:nvSpPr>
        <p:spPr>
          <a:xfrm rot="16200000" flipH="1" flipV="1">
            <a:off x="7546959" y="4096854"/>
            <a:ext cx="2984792" cy="275066"/>
          </a:xfrm>
          <a:prstGeom prst="triangle">
            <a:avLst>
              <a:gd name="adj" fmla="val 100000"/>
            </a:avLst>
          </a:prstGeom>
          <a:gradFill>
            <a:gsLst>
              <a:gs pos="0">
                <a:schemeClr val="accent4">
                  <a:lumMod val="75000"/>
                </a:schemeClr>
              </a:gs>
              <a:gs pos="100000">
                <a:schemeClr val="accent5">
                  <a:lumMod val="40000"/>
                  <a:lumOff val="60000"/>
                </a:schemeClr>
              </a:gs>
            </a:gsLst>
            <a:lin ang="10800000" scaled="0"/>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TextBox 83">
            <a:extLst>
              <a:ext uri="{FF2B5EF4-FFF2-40B4-BE49-F238E27FC236}">
                <a16:creationId xmlns:a16="http://schemas.microsoft.com/office/drawing/2014/main" id="{1C690AD1-E4C5-490C-9C81-53CA03F76EF5}"/>
              </a:ext>
            </a:extLst>
          </p:cNvPr>
          <p:cNvSpPr txBox="1"/>
          <p:nvPr/>
        </p:nvSpPr>
        <p:spPr>
          <a:xfrm>
            <a:off x="8818289" y="2919709"/>
            <a:ext cx="789332" cy="276999"/>
          </a:xfrm>
          <a:prstGeom prst="rect">
            <a:avLst/>
          </a:prstGeom>
          <a:noFill/>
          <a:ln w="63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~120</a:t>
            </a:r>
            <a:r>
              <a:rPr kumimoji="0" lang="nl-NL" sz="1200" b="1" i="0" u="none" strike="noStrike" kern="1200" cap="none" spc="0" normalizeH="0" baseline="0" noProof="0" dirty="0">
                <a:ln>
                  <a:noFill/>
                </a:ln>
                <a:solidFill>
                  <a:srgbClr val="4D5156"/>
                </a:solidFill>
                <a:effectLst/>
                <a:uLnTx/>
                <a:uFillTx/>
                <a:latin typeface="arial" panose="020B0604020202020204" pitchFamily="34" charset="0"/>
                <a:ea typeface="+mn-ea"/>
                <a:cs typeface="Arial" panose="020B0604020202020204" pitchFamily="34" charset="0"/>
              </a:rPr>
              <a:t>°</a:t>
            </a: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86" name="TextBox 85">
            <a:extLst>
              <a:ext uri="{FF2B5EF4-FFF2-40B4-BE49-F238E27FC236}">
                <a16:creationId xmlns:a16="http://schemas.microsoft.com/office/drawing/2014/main" id="{58782C8C-9E84-453D-9E1B-072845D4FB26}"/>
              </a:ext>
            </a:extLst>
          </p:cNvPr>
          <p:cNvSpPr txBox="1"/>
          <p:nvPr/>
        </p:nvSpPr>
        <p:spPr>
          <a:xfrm>
            <a:off x="8792837" y="3516623"/>
            <a:ext cx="789332" cy="276999"/>
          </a:xfrm>
          <a:prstGeom prst="rect">
            <a:avLst/>
          </a:prstGeom>
          <a:noFill/>
          <a:ln w="63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a:t>
            </a:r>
            <a:r>
              <a:rPr kumimoji="0" lang="en-GB"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8</a:t>
            </a: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a:t>
            </a:r>
            <a:r>
              <a:rPr kumimoji="0" lang="nl-NL" sz="1200" b="1" i="0" u="none" strike="noStrike" kern="1200" cap="none" spc="0" normalizeH="0" baseline="0" noProof="0" dirty="0">
                <a:ln>
                  <a:noFill/>
                </a:ln>
                <a:solidFill>
                  <a:srgbClr val="4D5156"/>
                </a:solidFill>
                <a:effectLst/>
                <a:uLnTx/>
                <a:uFillTx/>
                <a:latin typeface="arial" panose="020B0604020202020204" pitchFamily="34" charset="0"/>
                <a:ea typeface="+mn-ea"/>
                <a:cs typeface="Arial" panose="020B0604020202020204" pitchFamily="34" charset="0"/>
              </a:rPr>
              <a:t>°</a:t>
            </a: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87" name="TextBox 86">
            <a:extLst>
              <a:ext uri="{FF2B5EF4-FFF2-40B4-BE49-F238E27FC236}">
                <a16:creationId xmlns:a16="http://schemas.microsoft.com/office/drawing/2014/main" id="{8C6D7F93-3583-452D-905E-505FC9556795}"/>
              </a:ext>
            </a:extLst>
          </p:cNvPr>
          <p:cNvSpPr txBox="1"/>
          <p:nvPr/>
        </p:nvSpPr>
        <p:spPr>
          <a:xfrm>
            <a:off x="8792837" y="4095887"/>
            <a:ext cx="789332" cy="276999"/>
          </a:xfrm>
          <a:prstGeom prst="rect">
            <a:avLst/>
          </a:prstGeom>
          <a:noFill/>
          <a:ln w="63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
            </a:r>
            <a:r>
              <a:rPr kumimoji="0" lang="en-GB"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23</a:t>
            </a: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a:t>
            </a:r>
            <a:r>
              <a:rPr kumimoji="0" lang="nl-NL" sz="1200" b="1" i="0" u="none" strike="noStrike" kern="1200" cap="none" spc="0" normalizeH="0" baseline="0" noProof="0" dirty="0">
                <a:ln>
                  <a:noFill/>
                </a:ln>
                <a:solidFill>
                  <a:srgbClr val="4D5156"/>
                </a:solidFill>
                <a:effectLst/>
                <a:uLnTx/>
                <a:uFillTx/>
                <a:latin typeface="arial" panose="020B0604020202020204" pitchFamily="34" charset="0"/>
                <a:ea typeface="+mn-ea"/>
                <a:cs typeface="Arial" panose="020B0604020202020204" pitchFamily="34" charset="0"/>
              </a:rPr>
              <a:t>°</a:t>
            </a: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88" name="TextBox 87">
            <a:extLst>
              <a:ext uri="{FF2B5EF4-FFF2-40B4-BE49-F238E27FC236}">
                <a16:creationId xmlns:a16="http://schemas.microsoft.com/office/drawing/2014/main" id="{5983CD2C-5EFC-4EB6-8D6A-EE74425B10E4}"/>
              </a:ext>
            </a:extLst>
          </p:cNvPr>
          <p:cNvSpPr txBox="1"/>
          <p:nvPr/>
        </p:nvSpPr>
        <p:spPr>
          <a:xfrm>
            <a:off x="8811841" y="4734178"/>
            <a:ext cx="789332" cy="276999"/>
          </a:xfrm>
          <a:prstGeom prst="rect">
            <a:avLst/>
          </a:prstGeom>
          <a:noFill/>
          <a:ln w="63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
            </a:r>
            <a:r>
              <a:rPr kumimoji="0" lang="en-GB"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45</a:t>
            </a: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a:t>
            </a:r>
            <a:r>
              <a:rPr kumimoji="0" lang="nl-NL" sz="1200" b="1" i="0" u="none" strike="noStrike" kern="1200" cap="none" spc="0" normalizeH="0" baseline="0" noProof="0" dirty="0">
                <a:ln>
                  <a:noFill/>
                </a:ln>
                <a:solidFill>
                  <a:srgbClr val="4D5156"/>
                </a:solidFill>
                <a:effectLst/>
                <a:uLnTx/>
                <a:uFillTx/>
                <a:latin typeface="arial" panose="020B0604020202020204" pitchFamily="34" charset="0"/>
                <a:ea typeface="+mn-ea"/>
                <a:cs typeface="Arial" panose="020B0604020202020204" pitchFamily="34" charset="0"/>
              </a:rPr>
              <a:t>°</a:t>
            </a: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89" name="TextBox 88">
            <a:extLst>
              <a:ext uri="{FF2B5EF4-FFF2-40B4-BE49-F238E27FC236}">
                <a16:creationId xmlns:a16="http://schemas.microsoft.com/office/drawing/2014/main" id="{30C708AC-8C3A-45BA-B885-3771468BCB1C}"/>
              </a:ext>
            </a:extLst>
          </p:cNvPr>
          <p:cNvSpPr txBox="1"/>
          <p:nvPr/>
        </p:nvSpPr>
        <p:spPr>
          <a:xfrm>
            <a:off x="8818289" y="5291710"/>
            <a:ext cx="789332" cy="276999"/>
          </a:xfrm>
          <a:prstGeom prst="rect">
            <a:avLst/>
          </a:prstGeom>
          <a:noFill/>
          <a:ln w="63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
            </a:r>
            <a:r>
              <a:rPr kumimoji="0" lang="en-GB"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90</a:t>
            </a: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a:t>
            </a:r>
            <a:r>
              <a:rPr kumimoji="0" lang="nl-NL" sz="1200" b="1" i="0" u="none" strike="noStrike" kern="1200" cap="none" spc="0" normalizeH="0" baseline="0" noProof="0" dirty="0">
                <a:ln>
                  <a:noFill/>
                </a:ln>
                <a:solidFill>
                  <a:srgbClr val="4D5156"/>
                </a:solidFill>
                <a:effectLst/>
                <a:uLnTx/>
                <a:uFillTx/>
                <a:latin typeface="arial" panose="020B0604020202020204" pitchFamily="34" charset="0"/>
                <a:ea typeface="+mn-ea"/>
                <a:cs typeface="Arial" panose="020B0604020202020204" pitchFamily="34" charset="0"/>
              </a:rPr>
              <a:t>°</a:t>
            </a:r>
            <a:r>
              <a:rPr kumimoji="0" lang="pl-PL"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TrackerAlphaWhite 6">
            <a:extLst>
              <a:ext uri="{FF2B5EF4-FFF2-40B4-BE49-F238E27FC236}">
                <a16:creationId xmlns:a16="http://schemas.microsoft.com/office/drawing/2014/main" id="{C4652ADB-2272-4666-A310-BFD852C6FAF1}"/>
              </a:ext>
            </a:extLst>
          </p:cNvPr>
          <p:cNvSpPr/>
          <p:nvPr>
            <p:custDataLst>
              <p:tags r:id="rId5"/>
            </p:custDataLst>
          </p:nvPr>
        </p:nvSpPr>
        <p:spPr>
          <a:xfrm>
            <a:off x="7464909" y="2789152"/>
            <a:ext cx="210312" cy="210312"/>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3F5586"/>
                </a:solidFill>
                <a:effectLst/>
                <a:uLnTx/>
                <a:uFillTx/>
                <a:latin typeface="Arial"/>
                <a:ea typeface="+mn-ea"/>
                <a:cs typeface="+mn-cs"/>
              </a:rPr>
              <a:t>A</a:t>
            </a:r>
          </a:p>
        </p:txBody>
      </p:sp>
      <p:sp>
        <p:nvSpPr>
          <p:cNvPr id="68" name="TrackerAlphaWhite 6">
            <a:extLst>
              <a:ext uri="{FF2B5EF4-FFF2-40B4-BE49-F238E27FC236}">
                <a16:creationId xmlns:a16="http://schemas.microsoft.com/office/drawing/2014/main" id="{5341052C-6DBB-47BB-B0D5-5027B1E88412}"/>
              </a:ext>
            </a:extLst>
          </p:cNvPr>
          <p:cNvSpPr/>
          <p:nvPr>
            <p:custDataLst>
              <p:tags r:id="rId6"/>
            </p:custDataLst>
          </p:nvPr>
        </p:nvSpPr>
        <p:spPr>
          <a:xfrm>
            <a:off x="7464909" y="3394533"/>
            <a:ext cx="210312" cy="210312"/>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3F5586"/>
                </a:solidFill>
                <a:effectLst/>
                <a:uLnTx/>
                <a:uFillTx/>
                <a:latin typeface="Arial"/>
                <a:ea typeface="+mn-ea"/>
                <a:cs typeface="+mn-cs"/>
              </a:rPr>
              <a:t>B</a:t>
            </a:r>
          </a:p>
        </p:txBody>
      </p:sp>
      <p:sp>
        <p:nvSpPr>
          <p:cNvPr id="72" name="TrackerAlphaWhite 6">
            <a:extLst>
              <a:ext uri="{FF2B5EF4-FFF2-40B4-BE49-F238E27FC236}">
                <a16:creationId xmlns:a16="http://schemas.microsoft.com/office/drawing/2014/main" id="{6E1EC571-CC27-4603-AC7A-81AAF8875CFE}"/>
              </a:ext>
            </a:extLst>
          </p:cNvPr>
          <p:cNvSpPr/>
          <p:nvPr>
            <p:custDataLst>
              <p:tags r:id="rId7"/>
            </p:custDataLst>
          </p:nvPr>
        </p:nvSpPr>
        <p:spPr>
          <a:xfrm>
            <a:off x="7464909" y="3994697"/>
            <a:ext cx="210312" cy="210312"/>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3F5586"/>
                </a:solidFill>
                <a:effectLst/>
                <a:uLnTx/>
                <a:uFillTx/>
                <a:latin typeface="Arial"/>
                <a:ea typeface="+mn-ea"/>
                <a:cs typeface="+mn-cs"/>
              </a:rPr>
              <a:t>C</a:t>
            </a:r>
          </a:p>
        </p:txBody>
      </p:sp>
      <p:sp>
        <p:nvSpPr>
          <p:cNvPr id="73" name="TrackerAlphaWhite 6">
            <a:extLst>
              <a:ext uri="{FF2B5EF4-FFF2-40B4-BE49-F238E27FC236}">
                <a16:creationId xmlns:a16="http://schemas.microsoft.com/office/drawing/2014/main" id="{F91C5ACA-3B8C-49A7-BE98-6F14003E1AC5}"/>
              </a:ext>
            </a:extLst>
          </p:cNvPr>
          <p:cNvSpPr/>
          <p:nvPr>
            <p:custDataLst>
              <p:tags r:id="rId8"/>
            </p:custDataLst>
          </p:nvPr>
        </p:nvSpPr>
        <p:spPr>
          <a:xfrm>
            <a:off x="7464909" y="4618172"/>
            <a:ext cx="210312" cy="210312"/>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3F5586"/>
                </a:solidFill>
                <a:effectLst/>
                <a:uLnTx/>
                <a:uFillTx/>
                <a:latin typeface="Arial"/>
                <a:ea typeface="+mn-ea"/>
                <a:cs typeface="+mn-cs"/>
              </a:rPr>
              <a:t>D</a:t>
            </a:r>
          </a:p>
        </p:txBody>
      </p:sp>
      <p:sp>
        <p:nvSpPr>
          <p:cNvPr id="74" name="TrackerAlphaWhite 6">
            <a:extLst>
              <a:ext uri="{FF2B5EF4-FFF2-40B4-BE49-F238E27FC236}">
                <a16:creationId xmlns:a16="http://schemas.microsoft.com/office/drawing/2014/main" id="{1C6B19F7-7A0A-4BE7-A8BE-35CC95BF5EF6}"/>
              </a:ext>
            </a:extLst>
          </p:cNvPr>
          <p:cNvSpPr/>
          <p:nvPr>
            <p:custDataLst>
              <p:tags r:id="rId9"/>
            </p:custDataLst>
          </p:nvPr>
        </p:nvSpPr>
        <p:spPr>
          <a:xfrm>
            <a:off x="7464909" y="5221413"/>
            <a:ext cx="210312" cy="210312"/>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3F5586"/>
                </a:solidFill>
                <a:effectLst/>
                <a:uLnTx/>
                <a:uFillTx/>
                <a:latin typeface="Arial"/>
                <a:ea typeface="+mn-ea"/>
                <a:cs typeface="+mn-cs"/>
              </a:rPr>
              <a:t>E</a:t>
            </a:r>
          </a:p>
        </p:txBody>
      </p:sp>
      <p:sp>
        <p:nvSpPr>
          <p:cNvPr id="90" name="Rectangle: Rounded Corners 89">
            <a:extLst>
              <a:ext uri="{FF2B5EF4-FFF2-40B4-BE49-F238E27FC236}">
                <a16:creationId xmlns:a16="http://schemas.microsoft.com/office/drawing/2014/main" id="{5A93056D-8A39-497B-AD72-D42BAA983E1A}"/>
              </a:ext>
            </a:extLst>
          </p:cNvPr>
          <p:cNvSpPr/>
          <p:nvPr/>
        </p:nvSpPr>
        <p:spPr>
          <a:xfrm>
            <a:off x="5927087" y="3120807"/>
            <a:ext cx="1044000" cy="1994162"/>
          </a:xfrm>
          <a:prstGeom prst="roundRect">
            <a:avLst>
              <a:gd name="adj" fmla="val 9611"/>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Black box</a:t>
            </a:r>
            <a:r>
              <a:rPr kumimoji="0" lang="pl-PL" sz="1200" b="0" i="0" u="none" strike="noStrike" kern="1200" cap="none" spc="0" normalizeH="0" baseline="30000" noProof="0" dirty="0">
                <a:ln>
                  <a:noFill/>
                </a:ln>
                <a:solidFill>
                  <a:srgbClr val="FFFFFF"/>
                </a:solidFill>
                <a:effectLst/>
                <a:uLnTx/>
                <a:uFillTx/>
                <a:latin typeface="Arial"/>
                <a:ea typeface="+mn-ea"/>
                <a:cs typeface="+mn-cs"/>
              </a:rPr>
              <a:t>1</a:t>
            </a:r>
            <a:r>
              <a:rPr kumimoji="0" lang="pl-PL" sz="1200" b="0" i="0" u="none" strike="noStrike" kern="1200" cap="none" spc="0" normalizeH="0" baseline="0" noProof="0" dirty="0">
                <a:ln>
                  <a:noFill/>
                </a:ln>
                <a:solidFill>
                  <a:srgbClr val="FFFFFF"/>
                </a:solidFill>
                <a:effectLst/>
                <a:uLnTx/>
                <a:uFillTx/>
                <a:latin typeface="Arial"/>
                <a:ea typeface="+mn-ea"/>
                <a:cs typeface="+mn-cs"/>
              </a:rPr>
              <a:t> (tech. dependent) </a:t>
            </a:r>
            <a:endParaRPr kumimoji="0" lang="en-US"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5BE03E5A-03EC-4CE5-B77F-BE75A9F90AAA}"/>
              </a:ext>
            </a:extLst>
          </p:cNvPr>
          <p:cNvSpPr txBox="1"/>
          <p:nvPr/>
        </p:nvSpPr>
        <p:spPr>
          <a:xfrm>
            <a:off x="9582169" y="2521591"/>
            <a:ext cx="1452938" cy="184666"/>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(Illustrative)</a:t>
            </a:r>
          </a:p>
        </p:txBody>
      </p:sp>
    </p:spTree>
    <p:extLst>
      <p:ext uri="{BB962C8B-B14F-4D97-AF65-F5344CB8AC3E}">
        <p14:creationId xmlns:p14="http://schemas.microsoft.com/office/powerpoint/2010/main" val="4201885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6" hidden="1">
            <a:extLst>
              <a:ext uri="{FF2B5EF4-FFF2-40B4-BE49-F238E27FC236}">
                <a16:creationId xmlns:a16="http://schemas.microsoft.com/office/drawing/2014/main" id="{46F7AE56-E5C8-4045-B4F5-8E1468EC9190}"/>
              </a:ext>
            </a:extLst>
          </p:cNvPr>
          <p:cNvGraphicFramePr>
            <a:graphicFrameLocks noChangeAspect="1"/>
          </p:cNvGraphicFramePr>
          <p:nvPr>
            <p:custDataLst>
              <p:tags r:id="rId1"/>
            </p:custDataLst>
            <p:extLst>
              <p:ext uri="{D42A27DB-BD31-4B8C-83A1-F6EECF244321}">
                <p14:modId xmlns:p14="http://schemas.microsoft.com/office/powerpoint/2010/main" val="3384687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592" imgH="595" progId="TCLayout.ActiveDocument.1">
                  <p:embed/>
                </p:oleObj>
              </mc:Choice>
              <mc:Fallback>
                <p:oleObj name="think-cell Slide" r:id="rId29" imgW="592" imgH="595" progId="TCLayout.ActiveDocument.1">
                  <p:embed/>
                  <p:pic>
                    <p:nvPicPr>
                      <p:cNvPr id="8" name="Object 6" hidden="1">
                        <a:extLst>
                          <a:ext uri="{FF2B5EF4-FFF2-40B4-BE49-F238E27FC236}">
                            <a16:creationId xmlns:a16="http://schemas.microsoft.com/office/drawing/2014/main" id="{46F7AE56-E5C8-4045-B4F5-8E1468EC9190}"/>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6" name="2. Slide Title">
            <a:extLst>
              <a:ext uri="{FF2B5EF4-FFF2-40B4-BE49-F238E27FC236}">
                <a16:creationId xmlns:a16="http://schemas.microsoft.com/office/drawing/2014/main" id="{7EDF060E-AB3F-4ED0-8C1D-89DA13DAC024}"/>
              </a:ext>
            </a:extLst>
          </p:cNvPr>
          <p:cNvSpPr>
            <a:spLocks noGrp="1"/>
          </p:cNvSpPr>
          <p:nvPr>
            <p:ph type="title"/>
            <p:custDataLst>
              <p:tags r:id="rId2"/>
            </p:custDataLst>
          </p:nvPr>
        </p:nvSpPr>
        <p:spPr>
          <a:xfrm>
            <a:off x="554038" y="323850"/>
            <a:ext cx="7918704" cy="769441"/>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dirty="0"/>
              <a:t>Thermal storage costs 4.5 – 8 $/MWh, making power prices driver of </a:t>
            </a:r>
            <a:r>
              <a:rPr lang="en-US" dirty="0" err="1"/>
              <a:t>LCOH</a:t>
            </a:r>
            <a:r>
              <a:rPr lang="en-US" baseline="-25000" dirty="0" err="1"/>
              <a:t>e</a:t>
            </a:r>
            <a:r>
              <a:rPr lang="en-US" dirty="0"/>
              <a:t> across thermal archetypes  </a:t>
            </a:r>
          </a:p>
        </p:txBody>
      </p:sp>
      <p:sp>
        <p:nvSpPr>
          <p:cNvPr id="125" name="3. Subtitle">
            <a:extLst>
              <a:ext uri="{FF2B5EF4-FFF2-40B4-BE49-F238E27FC236}">
                <a16:creationId xmlns:a16="http://schemas.microsoft.com/office/drawing/2014/main" id="{8B9F97E3-C225-49C6-AAFA-C14EA680964D}"/>
              </a:ext>
            </a:extLst>
          </p:cNvPr>
          <p:cNvSpPr>
            <a:spLocks noGrp="1"/>
          </p:cNvSpPr>
          <p:nvPr>
            <p:ph type="subTitle" idx="1"/>
            <p:custDataLst>
              <p:tags r:id="rId3"/>
            </p:custDataLst>
          </p:nvPr>
        </p:nvSpPr>
        <p:spPr>
          <a:xfrm>
            <a:off x="554735" y="1111714"/>
            <a:ext cx="7920037" cy="246221"/>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en-US" dirty="0"/>
              <a:t>2025</a:t>
            </a:r>
            <a:r>
              <a:rPr lang="en-GB" baseline="-25000" dirty="0"/>
              <a:t> </a:t>
            </a:r>
            <a:r>
              <a:rPr lang="en-US" dirty="0"/>
              <a:t>Top Quartile </a:t>
            </a:r>
            <a:r>
              <a:rPr lang="en-GB" dirty="0"/>
              <a:t>LCOH</a:t>
            </a:r>
            <a:r>
              <a:rPr lang="en-GB" baseline="-25000" dirty="0"/>
              <a:t>e</a:t>
            </a:r>
            <a:r>
              <a:rPr lang="en-GB" baseline="30000" dirty="0"/>
              <a:t>1</a:t>
            </a:r>
            <a:r>
              <a:rPr lang="en-GB" baseline="-25000" dirty="0"/>
              <a:t> </a:t>
            </a:r>
            <a:r>
              <a:rPr lang="en-GB" dirty="0"/>
              <a:t>for</a:t>
            </a:r>
            <a:r>
              <a:rPr lang="en-GB" baseline="-25000" dirty="0"/>
              <a:t> </a:t>
            </a:r>
            <a:r>
              <a:rPr lang="en-GB" dirty="0"/>
              <a:t>low-cost scenario,</a:t>
            </a:r>
            <a:r>
              <a:rPr lang="pl-PL" dirty="0"/>
              <a:t> $/MWh</a:t>
            </a:r>
            <a:r>
              <a:rPr lang="en-GB" baseline="-25000" dirty="0" err="1"/>
              <a:t>th</a:t>
            </a:r>
            <a:r>
              <a:rPr lang="en-GB" baseline="-25000" dirty="0"/>
              <a:t>,</a:t>
            </a:r>
            <a:r>
              <a:rPr lang="en-US" dirty="0"/>
              <a:t> </a:t>
            </a:r>
          </a:p>
        </p:txBody>
      </p:sp>
      <p:sp>
        <p:nvSpPr>
          <p:cNvPr id="126" name="1. On-page tracker">
            <a:extLst>
              <a:ext uri="{FF2B5EF4-FFF2-40B4-BE49-F238E27FC236}">
                <a16:creationId xmlns:a16="http://schemas.microsoft.com/office/drawing/2014/main" id="{2D7C7459-912B-44D7-B9D3-BFD12A93477C}"/>
              </a:ext>
            </a:extLst>
          </p:cNvPr>
          <p:cNvSpPr>
            <a:spLocks noGrp="1"/>
          </p:cNvSpPr>
          <p:nvPr>
            <p:ph type="body" sz="quarter" idx="10"/>
            <p:custDataLst>
              <p:tags r:id="rId4"/>
            </p:custDataLst>
          </p:nvPr>
        </p:nvSpPr>
        <p:spPr>
          <a:xfrm>
            <a:off x="554735" y="150239"/>
            <a:ext cx="3843338" cy="123111"/>
          </a:xfrm>
        </p:spPr>
        <p:txBody>
          <a:bodyPr/>
          <a:lstStyle/>
          <a:p>
            <a:r>
              <a:rPr lang="en-US"/>
              <a:t> </a:t>
            </a:r>
            <a:endParaRPr lang="en-US" dirty="0"/>
          </a:p>
        </p:txBody>
      </p:sp>
      <p:sp>
        <p:nvSpPr>
          <p:cNvPr id="44" name="4. Footnote">
            <a:extLst>
              <a:ext uri="{FF2B5EF4-FFF2-40B4-BE49-F238E27FC236}">
                <a16:creationId xmlns:a16="http://schemas.microsoft.com/office/drawing/2014/main" id="{2C5FF06E-1213-4046-A11B-68E358C29557}"/>
              </a:ext>
            </a:extLst>
          </p:cNvPr>
          <p:cNvSpPr txBox="1"/>
          <p:nvPr>
            <p:custDataLst>
              <p:tags r:id="rId5"/>
            </p:custDataLst>
          </p:nvPr>
        </p:nvSpPr>
        <p:spPr>
          <a:xfrm>
            <a:off x="553971" y="6133941"/>
            <a:ext cx="7998535" cy="492443"/>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Assuming 10 MWh storage, 1MW discharge power, and 1 discharge cycle per day</a:t>
            </a:r>
            <a:r>
              <a:rPr kumimoji="0" lang="pl-PL"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charging capex 1</a:t>
            </a:r>
            <a:r>
              <a:rPr kumimoji="0" lang="en-GB"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a:t>
            </a:r>
            <a:r>
              <a:rPr kumimoji="0" lang="pl-PL"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0kUSD/MW</a:t>
            </a:r>
            <a:endParaRPr kumimoji="0" lang="en-GB"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The mix of technologies could vary for each archetype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Includes Charging Capex, Fixed O&amp;M charging, Storage capex, Fixed O&amp;M storage, Discharging capex, Fixed O&amp;M discharging</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5" name="TextBox 44">
            <a:extLst>
              <a:ext uri="{FF2B5EF4-FFF2-40B4-BE49-F238E27FC236}">
                <a16:creationId xmlns:a16="http://schemas.microsoft.com/office/drawing/2014/main" id="{72C9573D-A2D8-41FF-A65F-0E5B27ED78D0}"/>
              </a:ext>
            </a:extLst>
          </p:cNvPr>
          <p:cNvSpPr txBox="1">
            <a:spLocks/>
          </p:cNvSpPr>
          <p:nvPr/>
        </p:nvSpPr>
        <p:spPr>
          <a:xfrm>
            <a:off x="554735" y="2370138"/>
            <a:ext cx="1097280"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l-PL"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1barg</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10" name="TextBox 109">
            <a:extLst>
              <a:ext uri="{FF2B5EF4-FFF2-40B4-BE49-F238E27FC236}">
                <a16:creationId xmlns:a16="http://schemas.microsoft.com/office/drawing/2014/main" id="{DB59DCB9-6C2D-4E0B-8B0F-D6EC61523C36}"/>
              </a:ext>
            </a:extLst>
          </p:cNvPr>
          <p:cNvSpPr txBox="1">
            <a:spLocks/>
          </p:cNvSpPr>
          <p:nvPr/>
        </p:nvSpPr>
        <p:spPr>
          <a:xfrm>
            <a:off x="554735" y="3422650"/>
            <a:ext cx="1097280"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l-PL"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10barg</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11" name="TextBox 110">
            <a:extLst>
              <a:ext uri="{FF2B5EF4-FFF2-40B4-BE49-F238E27FC236}">
                <a16:creationId xmlns:a16="http://schemas.microsoft.com/office/drawing/2014/main" id="{DB30E83B-121A-4EAC-B41C-3393A4820F94}"/>
              </a:ext>
            </a:extLst>
          </p:cNvPr>
          <p:cNvSpPr txBox="1">
            <a:spLocks/>
          </p:cNvSpPr>
          <p:nvPr/>
        </p:nvSpPr>
        <p:spPr>
          <a:xfrm>
            <a:off x="554735" y="4473575"/>
            <a:ext cx="1097280"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l-PL"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25barg</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12" name="TextBox 111">
            <a:extLst>
              <a:ext uri="{FF2B5EF4-FFF2-40B4-BE49-F238E27FC236}">
                <a16:creationId xmlns:a16="http://schemas.microsoft.com/office/drawing/2014/main" id="{5AEEDB8A-0410-45E3-8EF3-695B6F75A39F}"/>
              </a:ext>
            </a:extLst>
          </p:cNvPr>
          <p:cNvSpPr txBox="1">
            <a:spLocks/>
          </p:cNvSpPr>
          <p:nvPr/>
        </p:nvSpPr>
        <p:spPr>
          <a:xfrm>
            <a:off x="554735" y="5526088"/>
            <a:ext cx="1097280"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l-PL"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450</a:t>
            </a:r>
            <a:r>
              <a:rPr kumimoji="0" lang="pl-PL"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l-PL"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219" name="Straight Connector 218">
            <a:extLst>
              <a:ext uri="{FF2B5EF4-FFF2-40B4-BE49-F238E27FC236}">
                <a16:creationId xmlns:a16="http://schemas.microsoft.com/office/drawing/2014/main" id="{B316C552-F7CB-4088-8109-1C40EB52283A}"/>
              </a:ext>
            </a:extLst>
          </p:cNvPr>
          <p:cNvCxnSpPr>
            <a:cxnSpLocks/>
          </p:cNvCxnSpPr>
          <p:nvPr/>
        </p:nvCxnSpPr>
        <p:spPr>
          <a:xfrm>
            <a:off x="554735" y="3003550"/>
            <a:ext cx="7918705"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11ACB0B5-AA9E-4B7C-B28D-C2C78CEEC934}"/>
              </a:ext>
            </a:extLst>
          </p:cNvPr>
          <p:cNvCxnSpPr>
            <a:cxnSpLocks/>
          </p:cNvCxnSpPr>
          <p:nvPr/>
        </p:nvCxnSpPr>
        <p:spPr>
          <a:xfrm>
            <a:off x="554735" y="4054475"/>
            <a:ext cx="7918705"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70276CA6-9EBD-44DD-847F-98242489CE5A}"/>
              </a:ext>
            </a:extLst>
          </p:cNvPr>
          <p:cNvCxnSpPr>
            <a:cxnSpLocks/>
          </p:cNvCxnSpPr>
          <p:nvPr/>
        </p:nvCxnSpPr>
        <p:spPr>
          <a:xfrm>
            <a:off x="554735" y="5106988"/>
            <a:ext cx="7997772"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EC5A40A-8F97-4677-B55A-3A2F9A384C9B}"/>
              </a:ext>
            </a:extLst>
          </p:cNvPr>
          <p:cNvCxnSpPr>
            <a:cxnSpLocks/>
          </p:cNvCxnSpPr>
          <p:nvPr/>
        </p:nvCxnSpPr>
        <p:spPr>
          <a:xfrm>
            <a:off x="554735" y="2020888"/>
            <a:ext cx="7918704"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A8EBF9FB-FCF8-4CF1-BF39-8AD7CAAB2FA4}"/>
              </a:ext>
            </a:extLst>
          </p:cNvPr>
          <p:cNvSpPr txBox="1">
            <a:spLocks/>
          </p:cNvSpPr>
          <p:nvPr/>
        </p:nvSpPr>
        <p:spPr>
          <a:xfrm>
            <a:off x="1891496" y="1734703"/>
            <a:ext cx="4375079"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GB" sz="16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LCOH</a:t>
            </a:r>
            <a:r>
              <a:rPr kumimoji="0" lang="en-GB" sz="1600" b="1" i="0" u="none" strike="noStrike" kern="1200" cap="none" spc="0" normalizeH="0" baseline="-25000" noProof="0" dirty="0" err="1">
                <a:ln>
                  <a:noFill/>
                </a:ln>
                <a:solidFill>
                  <a:srgbClr val="000000"/>
                </a:solidFill>
                <a:effectLst/>
                <a:uLnTx/>
                <a:uFillTx/>
                <a:latin typeface="Arial"/>
                <a:ea typeface="+mn-ea"/>
                <a:cs typeface="Arial" panose="020B0604020202020204" pitchFamily="34" charset="0"/>
              </a:rPr>
              <a:t>e</a:t>
            </a: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by electricity cost </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0" name="TextBox 39">
            <a:extLst>
              <a:ext uri="{FF2B5EF4-FFF2-40B4-BE49-F238E27FC236}">
                <a16:creationId xmlns:a16="http://schemas.microsoft.com/office/drawing/2014/main" id="{886F00FB-FF29-4AE5-96F5-1288ECDFF1F9}"/>
              </a:ext>
            </a:extLst>
          </p:cNvPr>
          <p:cNvSpPr txBox="1">
            <a:spLocks/>
          </p:cNvSpPr>
          <p:nvPr/>
        </p:nvSpPr>
        <p:spPr>
          <a:xfrm>
            <a:off x="554736" y="1736725"/>
            <a:ext cx="1097280" cy="24606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Archetype</a:t>
            </a:r>
            <a:r>
              <a:rPr kumimoji="0" lang="en-GB" sz="16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03" name="TextBox 302">
            <a:extLst>
              <a:ext uri="{FF2B5EF4-FFF2-40B4-BE49-F238E27FC236}">
                <a16:creationId xmlns:a16="http://schemas.microsoft.com/office/drawing/2014/main" id="{8F32FEA4-C715-41B9-BBD0-33E1FE4C3DDB}"/>
              </a:ext>
            </a:extLst>
          </p:cNvPr>
          <p:cNvSpPr txBox="1">
            <a:spLocks/>
          </p:cNvSpPr>
          <p:nvPr/>
        </p:nvSpPr>
        <p:spPr>
          <a:xfrm>
            <a:off x="9118876" y="1703111"/>
            <a:ext cx="2510466" cy="277813"/>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Commentary</a:t>
            </a:r>
          </a:p>
        </p:txBody>
      </p:sp>
      <p:cxnSp>
        <p:nvCxnSpPr>
          <p:cNvPr id="304" name="Straight Connector 303">
            <a:extLst>
              <a:ext uri="{FF2B5EF4-FFF2-40B4-BE49-F238E27FC236}">
                <a16:creationId xmlns:a16="http://schemas.microsoft.com/office/drawing/2014/main" id="{75D8008F-0579-4709-88BD-5DAB0907050C}"/>
              </a:ext>
            </a:extLst>
          </p:cNvPr>
          <p:cNvCxnSpPr>
            <a:cxnSpLocks/>
          </p:cNvCxnSpPr>
          <p:nvPr/>
        </p:nvCxnSpPr>
        <p:spPr>
          <a:xfrm>
            <a:off x="9118876" y="2020888"/>
            <a:ext cx="2510466"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3BBE870-FDE5-4987-935C-6D41745B7620}"/>
              </a:ext>
            </a:extLst>
          </p:cNvPr>
          <p:cNvSpPr txBox="1">
            <a:spLocks/>
          </p:cNvSpPr>
          <p:nvPr>
            <p:custDataLst>
              <p:tags r:id="rId6"/>
            </p:custDataLst>
          </p:nvPr>
        </p:nvSpPr>
        <p:spPr>
          <a:xfrm>
            <a:off x="9118875" y="2085975"/>
            <a:ext cx="2789263" cy="209867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700"/>
              </a:spcBef>
              <a:spcAft>
                <a:spcPts val="300"/>
              </a:spcAft>
              <a:buClr>
                <a:srgbClr val="000000"/>
              </a:buClr>
              <a:buSzPct val="100000"/>
              <a:buFont typeface="Segoe UI" panose="020B0502040204020203"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LCOH</a:t>
            </a:r>
            <a:r>
              <a:rPr kumimoji="0" lang="en-US" sz="1600" b="0" i="0" u="none" strike="noStrike" kern="1200" cap="none" spc="0" normalizeH="0" baseline="-25000" noProof="0" dirty="0" err="1">
                <a:ln>
                  <a:noFill/>
                </a:ln>
                <a:solidFill>
                  <a:srgbClr val="000000"/>
                </a:solidFill>
                <a:effectLst/>
                <a:uLnTx/>
                <a:uFillTx/>
                <a:latin typeface="Arial"/>
                <a:ea typeface="+mn-ea"/>
                <a:cs typeface="Arial" panose="020B0604020202020204" pitchFamily="34" charset="0"/>
              </a:rPr>
              <a:t>e</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ranges between ~30-58 $/MWh across archetypes, driven by assumption of electricity price</a:t>
            </a:r>
          </a:p>
          <a:p>
            <a:pPr marL="0" marR="0" lvl="0" indent="0" algn="l" defTabSz="914400" rtl="0" eaLnBrk="1" fontAlgn="auto" latinLnBrk="0" hangingPunct="1">
              <a:lnSpc>
                <a:spcPct val="100000"/>
              </a:lnSpc>
              <a:spcBef>
                <a:spcPts val="700"/>
              </a:spcBef>
              <a:spcAft>
                <a:spcPts val="300"/>
              </a:spcAft>
              <a:buClr>
                <a:srgbClr val="000000"/>
              </a:buClr>
              <a:buSzPct val="100000"/>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Incorporating thermal storage adds between </a:t>
            </a: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4.5-8 $/MWh</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to LCOH</a:t>
            </a:r>
          </a:p>
          <a:p>
            <a:pPr marL="0" marR="0" lvl="0" indent="0" algn="l" defTabSz="914400" rtl="0" eaLnBrk="1" fontAlgn="auto" latinLnBrk="0" hangingPunct="1">
              <a:lnSpc>
                <a:spcPct val="100000"/>
              </a:lnSpc>
              <a:spcBef>
                <a:spcPts val="700"/>
              </a:spcBef>
              <a:spcAft>
                <a:spcPts val="300"/>
              </a:spcAft>
              <a:buClr>
                <a:srgbClr val="000000"/>
              </a:buClr>
              <a:buSzPct val="100000"/>
              <a:buFont typeface="Segoe UI" panose="020B0502040204020203" pitchFamily="34" charset="0"/>
              <a:buChar char="​"/>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aphicFrame>
        <p:nvGraphicFramePr>
          <p:cNvPr id="56" name="Chart 55">
            <a:extLst>
              <a:ext uri="{FF2B5EF4-FFF2-40B4-BE49-F238E27FC236}">
                <a16:creationId xmlns:a16="http://schemas.microsoft.com/office/drawing/2014/main" id="{BAB4C3FB-DA4F-4548-A57D-309EAD51B2AB}"/>
              </a:ext>
            </a:extLst>
          </p:cNvPr>
          <p:cNvGraphicFramePr/>
          <p:nvPr>
            <p:custDataLst>
              <p:tags r:id="rId7"/>
            </p:custDataLst>
            <p:extLst>
              <p:ext uri="{D42A27DB-BD31-4B8C-83A1-F6EECF244321}">
                <p14:modId xmlns:p14="http://schemas.microsoft.com/office/powerpoint/2010/main" val="747896308"/>
              </p:ext>
            </p:extLst>
          </p:nvPr>
        </p:nvGraphicFramePr>
        <p:xfrm>
          <a:off x="2403475" y="2035175"/>
          <a:ext cx="5149850" cy="884238"/>
        </p:xfrm>
        <a:graphic>
          <a:graphicData uri="http://schemas.openxmlformats.org/drawingml/2006/chart">
            <c:chart xmlns:c="http://schemas.openxmlformats.org/drawingml/2006/chart" xmlns:r="http://schemas.openxmlformats.org/officeDocument/2006/relationships" r:id="rId31"/>
          </a:graphicData>
        </a:graphic>
      </p:graphicFrame>
      <p:sp>
        <p:nvSpPr>
          <p:cNvPr id="47" name="Text Placeholder 4">
            <a:extLst>
              <a:ext uri="{FF2B5EF4-FFF2-40B4-BE49-F238E27FC236}">
                <a16:creationId xmlns:a16="http://schemas.microsoft.com/office/drawing/2014/main" id="{4C1F3293-4EFE-461D-940D-7EE66BAE31C5}"/>
              </a:ext>
            </a:extLst>
          </p:cNvPr>
          <p:cNvSpPr>
            <a:spLocks noGrp="1"/>
          </p:cNvSpPr>
          <p:nvPr>
            <p:custDataLst>
              <p:tags r:id="rId8"/>
            </p:custDataLst>
          </p:nvPr>
        </p:nvSpPr>
        <p:spPr bwMode="gray">
          <a:xfrm>
            <a:off x="7496175" y="2551113"/>
            <a:ext cx="3952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61825411-8690-48A7-801C-93216FFE7423}" type="datetime'5''''''''''''''''''''''''''''''6'''',''''''''''''6'">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56,6</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5" name="Text Placeholder 4">
            <a:extLst>
              <a:ext uri="{FF2B5EF4-FFF2-40B4-BE49-F238E27FC236}">
                <a16:creationId xmlns:a16="http://schemas.microsoft.com/office/drawing/2014/main" id="{4C1F3293-4EFE-461D-940D-7EE66BAE31C5}"/>
              </a:ext>
            </a:extLst>
          </p:cNvPr>
          <p:cNvSpPr>
            <a:spLocks noGrp="1"/>
          </p:cNvSpPr>
          <p:nvPr>
            <p:custDataLst>
              <p:tags r:id="rId9"/>
            </p:custDataLst>
          </p:nvPr>
        </p:nvSpPr>
        <p:spPr bwMode="auto">
          <a:xfrm>
            <a:off x="1560513" y="2190750"/>
            <a:ext cx="8080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74D7AA93-C61C-4519-ADA4-6F432AA4A670}" type="datetime'''''2''''''''''5'''''''' $''''''/M''''''W''h'''''">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25 $/MWh</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7" name="Text Placeholder 4">
            <a:extLst>
              <a:ext uri="{FF2B5EF4-FFF2-40B4-BE49-F238E27FC236}">
                <a16:creationId xmlns:a16="http://schemas.microsoft.com/office/drawing/2014/main" id="{4C1F3293-4EFE-461D-940D-7EE66BAE31C5}"/>
              </a:ext>
            </a:extLst>
          </p:cNvPr>
          <p:cNvSpPr>
            <a:spLocks noGrp="1"/>
          </p:cNvSpPr>
          <p:nvPr>
            <p:custDataLst>
              <p:tags r:id="rId10"/>
            </p:custDataLst>
          </p:nvPr>
        </p:nvSpPr>
        <p:spPr bwMode="auto">
          <a:xfrm>
            <a:off x="1560513" y="2551113"/>
            <a:ext cx="8080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300314E4-4DEB-435E-9C75-991AF271CDD8}" type="datetime'''''''''''50 ''''$/''''M''''''''''W''h'">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50 $/MWh</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6" name="Text Placeholder 4">
            <a:extLst>
              <a:ext uri="{FF2B5EF4-FFF2-40B4-BE49-F238E27FC236}">
                <a16:creationId xmlns:a16="http://schemas.microsoft.com/office/drawing/2014/main" id="{4C1F3293-4EFE-461D-940D-7EE66BAE31C5}"/>
              </a:ext>
            </a:extLst>
          </p:cNvPr>
          <p:cNvSpPr>
            <a:spLocks noGrp="1"/>
          </p:cNvSpPr>
          <p:nvPr>
            <p:custDataLst>
              <p:tags r:id="rId11"/>
            </p:custDataLst>
          </p:nvPr>
        </p:nvSpPr>
        <p:spPr bwMode="gray">
          <a:xfrm>
            <a:off x="5224463" y="2190750"/>
            <a:ext cx="3952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88427FB2-0817-4414-AA26-2EBE5B04F992}" type="datetime'''''''''''''''''3''''''''''''''''''''''''0,''''8'''''''''''''">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30,8</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aphicFrame>
        <p:nvGraphicFramePr>
          <p:cNvPr id="57" name="Chart 56">
            <a:extLst>
              <a:ext uri="{FF2B5EF4-FFF2-40B4-BE49-F238E27FC236}">
                <a16:creationId xmlns:a16="http://schemas.microsoft.com/office/drawing/2014/main" id="{E4504090-38D5-45FE-922A-73EBF090DD19}"/>
              </a:ext>
            </a:extLst>
          </p:cNvPr>
          <p:cNvGraphicFramePr/>
          <p:nvPr>
            <p:custDataLst>
              <p:tags r:id="rId12"/>
            </p:custDataLst>
            <p:extLst>
              <p:ext uri="{D42A27DB-BD31-4B8C-83A1-F6EECF244321}">
                <p14:modId xmlns:p14="http://schemas.microsoft.com/office/powerpoint/2010/main" val="1717209860"/>
              </p:ext>
            </p:extLst>
          </p:nvPr>
        </p:nvGraphicFramePr>
        <p:xfrm>
          <a:off x="2403475" y="3087688"/>
          <a:ext cx="5149850" cy="884237"/>
        </p:xfrm>
        <a:graphic>
          <a:graphicData uri="http://schemas.openxmlformats.org/drawingml/2006/chart">
            <c:chart xmlns:c="http://schemas.openxmlformats.org/drawingml/2006/chart" xmlns:r="http://schemas.openxmlformats.org/officeDocument/2006/relationships" r:id="rId32"/>
          </a:graphicData>
        </a:graphic>
      </p:graphicFrame>
      <p:sp>
        <p:nvSpPr>
          <p:cNvPr id="176" name="Text Placeholder 4">
            <a:extLst>
              <a:ext uri="{FF2B5EF4-FFF2-40B4-BE49-F238E27FC236}">
                <a16:creationId xmlns:a16="http://schemas.microsoft.com/office/drawing/2014/main" id="{3BC89E2C-5630-4EB1-97B4-12119965970A}"/>
              </a:ext>
            </a:extLst>
          </p:cNvPr>
          <p:cNvSpPr>
            <a:spLocks noGrp="1"/>
          </p:cNvSpPr>
          <p:nvPr>
            <p:custDataLst>
              <p:tags r:id="rId13"/>
            </p:custDataLst>
          </p:nvPr>
        </p:nvSpPr>
        <p:spPr bwMode="auto">
          <a:xfrm>
            <a:off x="1560513" y="3243263"/>
            <a:ext cx="8080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CD7F318F-93BB-42B5-BD5F-D54FF4BA6040}" type="datetime'''2''''''''5'''''''''' $''/''''''''''''M''''''''W''''h'''''''">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25 $/MWh</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4" name="Text Placeholder 4">
            <a:extLst>
              <a:ext uri="{FF2B5EF4-FFF2-40B4-BE49-F238E27FC236}">
                <a16:creationId xmlns:a16="http://schemas.microsoft.com/office/drawing/2014/main" id="{071398BB-993C-4396-941B-D9806694A395}"/>
              </a:ext>
            </a:extLst>
          </p:cNvPr>
          <p:cNvSpPr>
            <a:spLocks noGrp="1"/>
          </p:cNvSpPr>
          <p:nvPr>
            <p:custDataLst>
              <p:tags r:id="rId14"/>
            </p:custDataLst>
          </p:nvPr>
        </p:nvSpPr>
        <p:spPr bwMode="auto">
          <a:xfrm>
            <a:off x="1560513" y="3603625"/>
            <a:ext cx="8080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2A2BDE10-8A50-42A3-A627-D7B374A66118}" type="datetime'''''5''''''0'''''''''''''''' $''/''''MW''''''''''h'''">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50 $/MWh</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7" name="Text Placeholder 4">
            <a:extLst>
              <a:ext uri="{FF2B5EF4-FFF2-40B4-BE49-F238E27FC236}">
                <a16:creationId xmlns:a16="http://schemas.microsoft.com/office/drawing/2014/main" id="{1B9C79F1-9BC1-48E0-B5E2-091FD7F78805}"/>
              </a:ext>
            </a:extLst>
          </p:cNvPr>
          <p:cNvSpPr>
            <a:spLocks noGrp="1"/>
          </p:cNvSpPr>
          <p:nvPr>
            <p:custDataLst>
              <p:tags r:id="rId15"/>
            </p:custDataLst>
          </p:nvPr>
        </p:nvSpPr>
        <p:spPr bwMode="gray">
          <a:xfrm>
            <a:off x="5267325" y="3243263"/>
            <a:ext cx="3952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3BC00C0A-7869-4A1F-96D9-7DCA83BCAA09}" type="datetime'''3''''''''''''1'''',''''''''''''9'''''">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31,9</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8" name="Text Placeholder 4">
            <a:extLst>
              <a:ext uri="{FF2B5EF4-FFF2-40B4-BE49-F238E27FC236}">
                <a16:creationId xmlns:a16="http://schemas.microsoft.com/office/drawing/2014/main" id="{76121FC2-F74F-4B36-9073-E9E70F528C6A}"/>
              </a:ext>
            </a:extLst>
          </p:cNvPr>
          <p:cNvSpPr>
            <a:spLocks noGrp="1"/>
          </p:cNvSpPr>
          <p:nvPr>
            <p:custDataLst>
              <p:tags r:id="rId16"/>
            </p:custDataLst>
          </p:nvPr>
        </p:nvSpPr>
        <p:spPr bwMode="gray">
          <a:xfrm>
            <a:off x="7496175" y="3603625"/>
            <a:ext cx="3952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CAA6E39C-5161-4314-8288-AE803E1211C4}" type="datetime'''''5''''''''7'',''''7'''">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57,7</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aphicFrame>
        <p:nvGraphicFramePr>
          <p:cNvPr id="58" name="Chart 57">
            <a:extLst>
              <a:ext uri="{FF2B5EF4-FFF2-40B4-BE49-F238E27FC236}">
                <a16:creationId xmlns:a16="http://schemas.microsoft.com/office/drawing/2014/main" id="{3A959487-992B-482E-9B4D-9C081B3F2A7A}"/>
              </a:ext>
            </a:extLst>
          </p:cNvPr>
          <p:cNvGraphicFramePr/>
          <p:nvPr>
            <p:custDataLst>
              <p:tags r:id="rId17"/>
            </p:custDataLst>
            <p:extLst>
              <p:ext uri="{D42A27DB-BD31-4B8C-83A1-F6EECF244321}">
                <p14:modId xmlns:p14="http://schemas.microsoft.com/office/powerpoint/2010/main" val="2828388848"/>
              </p:ext>
            </p:extLst>
          </p:nvPr>
        </p:nvGraphicFramePr>
        <p:xfrm>
          <a:off x="2403475" y="4133850"/>
          <a:ext cx="5149850" cy="884238"/>
        </p:xfrm>
        <a:graphic>
          <a:graphicData uri="http://schemas.openxmlformats.org/drawingml/2006/chart">
            <c:chart xmlns:c="http://schemas.openxmlformats.org/drawingml/2006/chart" xmlns:r="http://schemas.openxmlformats.org/officeDocument/2006/relationships" r:id="rId33"/>
          </a:graphicData>
        </a:graphic>
      </p:graphicFrame>
      <p:sp>
        <p:nvSpPr>
          <p:cNvPr id="189" name="Text Placeholder 4">
            <a:extLst>
              <a:ext uri="{FF2B5EF4-FFF2-40B4-BE49-F238E27FC236}">
                <a16:creationId xmlns:a16="http://schemas.microsoft.com/office/drawing/2014/main" id="{73552F0F-A9E2-4FB1-8D8F-A7463CCCD574}"/>
              </a:ext>
            </a:extLst>
          </p:cNvPr>
          <p:cNvSpPr>
            <a:spLocks noGrp="1"/>
          </p:cNvSpPr>
          <p:nvPr>
            <p:custDataLst>
              <p:tags r:id="rId18"/>
            </p:custDataLst>
          </p:nvPr>
        </p:nvSpPr>
        <p:spPr bwMode="auto">
          <a:xfrm>
            <a:off x="1560513" y="4289425"/>
            <a:ext cx="8080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DD9F275B-81A7-480B-AEFA-B8DED866A39E}" type="datetime'''25'''''''''' ''''''''''''$/''M''''''''W''''''''h'">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25 $/MWh</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0" name="Text Placeholder 4">
            <a:extLst>
              <a:ext uri="{FF2B5EF4-FFF2-40B4-BE49-F238E27FC236}">
                <a16:creationId xmlns:a16="http://schemas.microsoft.com/office/drawing/2014/main" id="{8BFF894F-823C-4DDE-A751-45F115A1B6CD}"/>
              </a:ext>
            </a:extLst>
          </p:cNvPr>
          <p:cNvSpPr>
            <a:spLocks noGrp="1"/>
          </p:cNvSpPr>
          <p:nvPr>
            <p:custDataLst>
              <p:tags r:id="rId19"/>
            </p:custDataLst>
          </p:nvPr>
        </p:nvSpPr>
        <p:spPr bwMode="gray">
          <a:xfrm>
            <a:off x="7496175" y="4649788"/>
            <a:ext cx="3952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3335E9E4-8E7F-4FCE-9908-4ED5B22AE5B6}" type="datetime'''''''''''5''''''''7'''''''',''''''''7'''''''''''''''''''''">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57,7</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88" name="Text Placeholder 4">
            <a:extLst>
              <a:ext uri="{FF2B5EF4-FFF2-40B4-BE49-F238E27FC236}">
                <a16:creationId xmlns:a16="http://schemas.microsoft.com/office/drawing/2014/main" id="{120F8625-28E3-4B50-8B86-7951D444AAD5}"/>
              </a:ext>
            </a:extLst>
          </p:cNvPr>
          <p:cNvSpPr>
            <a:spLocks noGrp="1"/>
          </p:cNvSpPr>
          <p:nvPr>
            <p:custDataLst>
              <p:tags r:id="rId20"/>
            </p:custDataLst>
          </p:nvPr>
        </p:nvSpPr>
        <p:spPr bwMode="auto">
          <a:xfrm>
            <a:off x="1560513" y="4649788"/>
            <a:ext cx="8080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40646FB6-4CF8-41FE-9553-8011823DC0E6}" type="datetime'5''''0 ''''''''''''''$''/''''M''''''''''''''''''''''''W''h'''">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50 $/MWh</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87" name="Text Placeholder 4">
            <a:extLst>
              <a:ext uri="{FF2B5EF4-FFF2-40B4-BE49-F238E27FC236}">
                <a16:creationId xmlns:a16="http://schemas.microsoft.com/office/drawing/2014/main" id="{3C57AA39-00D8-4FBA-87B8-06170B76CA43}"/>
              </a:ext>
            </a:extLst>
          </p:cNvPr>
          <p:cNvSpPr>
            <a:spLocks noGrp="1"/>
          </p:cNvSpPr>
          <p:nvPr>
            <p:custDataLst>
              <p:tags r:id="rId21"/>
            </p:custDataLst>
          </p:nvPr>
        </p:nvSpPr>
        <p:spPr bwMode="gray">
          <a:xfrm>
            <a:off x="5267325" y="4289425"/>
            <a:ext cx="3952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A4CFA98A-8640-4977-BA7C-B9034534A653}" type="datetime'''''''''''''''3''1'''',''''''''''''''''9'">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31,9</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aphicFrame>
        <p:nvGraphicFramePr>
          <p:cNvPr id="59" name="Chart 58">
            <a:extLst>
              <a:ext uri="{FF2B5EF4-FFF2-40B4-BE49-F238E27FC236}">
                <a16:creationId xmlns:a16="http://schemas.microsoft.com/office/drawing/2014/main" id="{35FDA1A0-DE84-42DA-B9A7-1608F5C13DD4}"/>
              </a:ext>
            </a:extLst>
          </p:cNvPr>
          <p:cNvGraphicFramePr/>
          <p:nvPr>
            <p:custDataLst>
              <p:tags r:id="rId22"/>
            </p:custDataLst>
            <p:extLst>
              <p:ext uri="{D42A27DB-BD31-4B8C-83A1-F6EECF244321}">
                <p14:modId xmlns:p14="http://schemas.microsoft.com/office/powerpoint/2010/main" val="2986547077"/>
              </p:ext>
            </p:extLst>
          </p:nvPr>
        </p:nvGraphicFramePr>
        <p:xfrm>
          <a:off x="2403475" y="5175250"/>
          <a:ext cx="5149850" cy="884238"/>
        </p:xfrm>
        <a:graphic>
          <a:graphicData uri="http://schemas.openxmlformats.org/drawingml/2006/chart">
            <c:chart xmlns:c="http://schemas.openxmlformats.org/drawingml/2006/chart" xmlns:r="http://schemas.openxmlformats.org/officeDocument/2006/relationships" r:id="rId34"/>
          </a:graphicData>
        </a:graphic>
      </p:graphicFrame>
      <p:sp>
        <p:nvSpPr>
          <p:cNvPr id="194" name="Text Placeholder 4">
            <a:extLst>
              <a:ext uri="{FF2B5EF4-FFF2-40B4-BE49-F238E27FC236}">
                <a16:creationId xmlns:a16="http://schemas.microsoft.com/office/drawing/2014/main" id="{A8695D55-19A6-4875-9146-69F5BC88AACE}"/>
              </a:ext>
            </a:extLst>
          </p:cNvPr>
          <p:cNvSpPr>
            <a:spLocks noGrp="1"/>
          </p:cNvSpPr>
          <p:nvPr>
            <p:custDataLst>
              <p:tags r:id="rId23"/>
            </p:custDataLst>
          </p:nvPr>
        </p:nvSpPr>
        <p:spPr bwMode="auto">
          <a:xfrm>
            <a:off x="1560513" y="5330825"/>
            <a:ext cx="8080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64E330C2-37BE-4C3F-8C32-8000FA930E3D}" type="datetime'''''25'''''' ''$/''''M''Wh'''''''''''''''''''''''''">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25 $/MWh</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6" name="Text Placeholder 4">
            <a:extLst>
              <a:ext uri="{FF2B5EF4-FFF2-40B4-BE49-F238E27FC236}">
                <a16:creationId xmlns:a16="http://schemas.microsoft.com/office/drawing/2014/main" id="{BD17FB4E-4E11-4331-9F74-89A85079BCB3}"/>
              </a:ext>
            </a:extLst>
          </p:cNvPr>
          <p:cNvSpPr>
            <a:spLocks noGrp="1"/>
          </p:cNvSpPr>
          <p:nvPr>
            <p:custDataLst>
              <p:tags r:id="rId24"/>
            </p:custDataLst>
          </p:nvPr>
        </p:nvSpPr>
        <p:spPr bwMode="auto">
          <a:xfrm>
            <a:off x="1560513" y="5691188"/>
            <a:ext cx="8080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51DEBD9B-94E7-456D-9C76-96931611EAC9}" type="datetime'''''''5''''0'' $''''''''''''''/''''''MW''h'''''">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50 $/MWh</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7" name="Text Placeholder 4">
            <a:extLst>
              <a:ext uri="{FF2B5EF4-FFF2-40B4-BE49-F238E27FC236}">
                <a16:creationId xmlns:a16="http://schemas.microsoft.com/office/drawing/2014/main" id="{67EACD48-EC71-40A6-BC2F-2F4D86F67DC2}"/>
              </a:ext>
            </a:extLst>
          </p:cNvPr>
          <p:cNvSpPr>
            <a:spLocks noGrp="1"/>
          </p:cNvSpPr>
          <p:nvPr>
            <p:custDataLst>
              <p:tags r:id="rId25"/>
            </p:custDataLst>
          </p:nvPr>
        </p:nvSpPr>
        <p:spPr bwMode="gray">
          <a:xfrm>
            <a:off x="5175250" y="5330825"/>
            <a:ext cx="3952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7397D28D-221B-4434-B02E-5B3CDFD50B9C}" type="datetime'2''''''''''''9'''''''''''',''''''''''''''''''''5'''''''''''''">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29,5</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5" name="Text Placeholder 4">
            <a:extLst>
              <a:ext uri="{FF2B5EF4-FFF2-40B4-BE49-F238E27FC236}">
                <a16:creationId xmlns:a16="http://schemas.microsoft.com/office/drawing/2014/main" id="{53EF7059-1E8D-4DFB-B234-90CACA5C680D}"/>
              </a:ext>
            </a:extLst>
          </p:cNvPr>
          <p:cNvSpPr>
            <a:spLocks noGrp="1"/>
          </p:cNvSpPr>
          <p:nvPr>
            <p:custDataLst>
              <p:tags r:id="rId26"/>
            </p:custDataLst>
          </p:nvPr>
        </p:nvSpPr>
        <p:spPr bwMode="gray">
          <a:xfrm>
            <a:off x="7496175" y="5691188"/>
            <a:ext cx="3952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1BA167E2-993A-4282-A816-605694CE5919}" type="datetime'5''''''''5'''''''',''''2'''''''">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55,2</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 name="Rectangle 9">
            <a:extLst>
              <a:ext uri="{FF2B5EF4-FFF2-40B4-BE49-F238E27FC236}">
                <a16:creationId xmlns:a16="http://schemas.microsoft.com/office/drawing/2014/main" id="{13EDCBF4-726B-49E1-9D38-1DA96FE5F82C}"/>
              </a:ext>
            </a:extLst>
          </p:cNvPr>
          <p:cNvSpPr/>
          <p:nvPr/>
        </p:nvSpPr>
        <p:spPr>
          <a:xfrm>
            <a:off x="4741365" y="1477917"/>
            <a:ext cx="180000" cy="180000"/>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55A679D0-DF13-4643-9747-CDAD85305583}"/>
              </a:ext>
            </a:extLst>
          </p:cNvPr>
          <p:cNvSpPr/>
          <p:nvPr/>
        </p:nvSpPr>
        <p:spPr>
          <a:xfrm>
            <a:off x="6796498" y="1477917"/>
            <a:ext cx="180000" cy="180000"/>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5302C49D-6FAB-46C6-9BB9-B9B71802EC13}"/>
              </a:ext>
            </a:extLst>
          </p:cNvPr>
          <p:cNvSpPr txBox="1"/>
          <p:nvPr/>
        </p:nvSpPr>
        <p:spPr>
          <a:xfrm>
            <a:off x="4973846" y="1475584"/>
            <a:ext cx="1643171" cy="184666"/>
          </a:xfrm>
          <a:prstGeom prst="rect">
            <a:avLst/>
          </a:prstGeom>
          <a:ln w="6350">
            <a:noFill/>
            <a:miter lim="800000"/>
          </a:ln>
        </p:spPr>
        <p:txBody>
          <a:bodyPr vert="horz" wrap="square" lIns="0" tIns="0" rIns="0" bIns="0" rtlCol="0">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Charging electricity cost</a:t>
            </a:r>
          </a:p>
        </p:txBody>
      </p:sp>
      <p:sp>
        <p:nvSpPr>
          <p:cNvPr id="78" name="TextBox 77">
            <a:extLst>
              <a:ext uri="{FF2B5EF4-FFF2-40B4-BE49-F238E27FC236}">
                <a16:creationId xmlns:a16="http://schemas.microsoft.com/office/drawing/2014/main" id="{37BFCE55-6D03-44D3-8629-7C0341325301}"/>
              </a:ext>
            </a:extLst>
          </p:cNvPr>
          <p:cNvSpPr txBox="1"/>
          <p:nvPr/>
        </p:nvSpPr>
        <p:spPr>
          <a:xfrm>
            <a:off x="7028980" y="1475584"/>
            <a:ext cx="2089896" cy="184666"/>
          </a:xfrm>
          <a:prstGeom prst="rect">
            <a:avLst/>
          </a:prstGeom>
          <a:ln w="6350">
            <a:noFill/>
            <a:miter lim="800000"/>
          </a:ln>
        </p:spPr>
        <p:txBody>
          <a:bodyPr vert="horz" wrap="square" lIns="0" tIns="0" rIns="0" bIns="0" rtlCol="0">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Thermal storage costs</a:t>
            </a:r>
            <a:r>
              <a:rPr kumimoji="0" lang="en-US" sz="1200" b="0" i="0" u="none" strike="noStrike" kern="1200" cap="none" spc="0" normalizeH="0" baseline="30000" noProof="0" dirty="0">
                <a:ln>
                  <a:noFill/>
                </a:ln>
                <a:solidFill>
                  <a:srgbClr val="000000"/>
                </a:solidFill>
                <a:effectLst/>
                <a:uLnTx/>
                <a:uFillTx/>
                <a:latin typeface="Arial"/>
                <a:ea typeface="+mn-ea"/>
                <a:cs typeface="+mn-cs"/>
              </a:rPr>
              <a:t>3</a:t>
            </a:r>
          </a:p>
        </p:txBody>
      </p:sp>
      <p:sp>
        <p:nvSpPr>
          <p:cNvPr id="25" name="Oval 24">
            <a:extLst>
              <a:ext uri="{FF2B5EF4-FFF2-40B4-BE49-F238E27FC236}">
                <a16:creationId xmlns:a16="http://schemas.microsoft.com/office/drawing/2014/main" id="{02448245-A36E-4913-9423-3ADDE8A8670F}"/>
              </a:ext>
            </a:extLst>
          </p:cNvPr>
          <p:cNvSpPr/>
          <p:nvPr/>
        </p:nvSpPr>
        <p:spPr>
          <a:xfrm>
            <a:off x="5734050" y="2181942"/>
            <a:ext cx="647700" cy="21600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23%</a:t>
            </a:r>
          </a:p>
        </p:txBody>
      </p:sp>
      <p:sp>
        <p:nvSpPr>
          <p:cNvPr id="48" name="Oval 47">
            <a:extLst>
              <a:ext uri="{FF2B5EF4-FFF2-40B4-BE49-F238E27FC236}">
                <a16:creationId xmlns:a16="http://schemas.microsoft.com/office/drawing/2014/main" id="{33784993-FAB7-48E3-9227-7D4F0477B069}"/>
              </a:ext>
            </a:extLst>
          </p:cNvPr>
          <p:cNvSpPr/>
          <p:nvPr/>
        </p:nvSpPr>
        <p:spPr>
          <a:xfrm>
            <a:off x="7986713" y="2553547"/>
            <a:ext cx="647700" cy="21600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13%</a:t>
            </a:r>
          </a:p>
        </p:txBody>
      </p:sp>
      <p:sp>
        <p:nvSpPr>
          <p:cNvPr id="49" name="Oval 48">
            <a:extLst>
              <a:ext uri="{FF2B5EF4-FFF2-40B4-BE49-F238E27FC236}">
                <a16:creationId xmlns:a16="http://schemas.microsoft.com/office/drawing/2014/main" id="{23EDAF38-342B-4E11-BC43-1C6F9AE35096}"/>
              </a:ext>
            </a:extLst>
          </p:cNvPr>
          <p:cNvSpPr/>
          <p:nvPr/>
        </p:nvSpPr>
        <p:spPr>
          <a:xfrm>
            <a:off x="5805488" y="3248026"/>
            <a:ext cx="647700" cy="21600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28%</a:t>
            </a:r>
          </a:p>
        </p:txBody>
      </p:sp>
      <p:sp>
        <p:nvSpPr>
          <p:cNvPr id="50" name="Oval 49">
            <a:extLst>
              <a:ext uri="{FF2B5EF4-FFF2-40B4-BE49-F238E27FC236}">
                <a16:creationId xmlns:a16="http://schemas.microsoft.com/office/drawing/2014/main" id="{26DFE1C1-CF6F-49A9-A1DB-442AA0CA06C4}"/>
              </a:ext>
            </a:extLst>
          </p:cNvPr>
          <p:cNvSpPr/>
          <p:nvPr/>
        </p:nvSpPr>
        <p:spPr>
          <a:xfrm>
            <a:off x="5805488" y="4291284"/>
            <a:ext cx="647700" cy="21600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28%</a:t>
            </a:r>
          </a:p>
        </p:txBody>
      </p:sp>
      <p:sp>
        <p:nvSpPr>
          <p:cNvPr id="51" name="Oval 50">
            <a:extLst>
              <a:ext uri="{FF2B5EF4-FFF2-40B4-BE49-F238E27FC236}">
                <a16:creationId xmlns:a16="http://schemas.microsoft.com/office/drawing/2014/main" id="{90A9B300-E623-43AA-B936-6E501BE4D4FD}"/>
              </a:ext>
            </a:extLst>
          </p:cNvPr>
          <p:cNvSpPr/>
          <p:nvPr/>
        </p:nvSpPr>
        <p:spPr>
          <a:xfrm>
            <a:off x="5808663" y="5315564"/>
            <a:ext cx="647700" cy="21600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18%</a:t>
            </a:r>
          </a:p>
        </p:txBody>
      </p:sp>
      <p:sp>
        <p:nvSpPr>
          <p:cNvPr id="52" name="Oval 51">
            <a:extLst>
              <a:ext uri="{FF2B5EF4-FFF2-40B4-BE49-F238E27FC236}">
                <a16:creationId xmlns:a16="http://schemas.microsoft.com/office/drawing/2014/main" id="{DA1CD75A-EF78-423E-8474-F9DE73AC0D8B}"/>
              </a:ext>
            </a:extLst>
          </p:cNvPr>
          <p:cNvSpPr/>
          <p:nvPr/>
        </p:nvSpPr>
        <p:spPr>
          <a:xfrm>
            <a:off x="7983538" y="3598478"/>
            <a:ext cx="647700" cy="21600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15%</a:t>
            </a:r>
          </a:p>
        </p:txBody>
      </p:sp>
      <p:sp>
        <p:nvSpPr>
          <p:cNvPr id="53" name="Oval 52">
            <a:extLst>
              <a:ext uri="{FF2B5EF4-FFF2-40B4-BE49-F238E27FC236}">
                <a16:creationId xmlns:a16="http://schemas.microsoft.com/office/drawing/2014/main" id="{7D741601-5899-4FFD-A534-DA29B3924F81}"/>
              </a:ext>
            </a:extLst>
          </p:cNvPr>
          <p:cNvSpPr/>
          <p:nvPr/>
        </p:nvSpPr>
        <p:spPr>
          <a:xfrm>
            <a:off x="8018463" y="4633931"/>
            <a:ext cx="647700" cy="21600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15%</a:t>
            </a:r>
          </a:p>
        </p:txBody>
      </p:sp>
      <p:sp>
        <p:nvSpPr>
          <p:cNvPr id="54" name="Oval 53">
            <a:extLst>
              <a:ext uri="{FF2B5EF4-FFF2-40B4-BE49-F238E27FC236}">
                <a16:creationId xmlns:a16="http://schemas.microsoft.com/office/drawing/2014/main" id="{39126438-FD31-4E36-85AF-B0FA1752E925}"/>
              </a:ext>
            </a:extLst>
          </p:cNvPr>
          <p:cNvSpPr/>
          <p:nvPr/>
        </p:nvSpPr>
        <p:spPr>
          <a:xfrm>
            <a:off x="8042275" y="5689623"/>
            <a:ext cx="647700" cy="21600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10%</a:t>
            </a:r>
          </a:p>
        </p:txBody>
      </p:sp>
      <p:sp>
        <p:nvSpPr>
          <p:cNvPr id="55" name="Oval 54">
            <a:extLst>
              <a:ext uri="{FF2B5EF4-FFF2-40B4-BE49-F238E27FC236}">
                <a16:creationId xmlns:a16="http://schemas.microsoft.com/office/drawing/2014/main" id="{0770DACA-D482-4B0E-9722-767EC5EF1B35}"/>
              </a:ext>
            </a:extLst>
          </p:cNvPr>
          <p:cNvSpPr/>
          <p:nvPr/>
        </p:nvSpPr>
        <p:spPr>
          <a:xfrm>
            <a:off x="1815856" y="1467682"/>
            <a:ext cx="648000" cy="21600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xx</a:t>
            </a:r>
          </a:p>
        </p:txBody>
      </p:sp>
      <p:sp>
        <p:nvSpPr>
          <p:cNvPr id="3" name="TextBox 2">
            <a:extLst>
              <a:ext uri="{FF2B5EF4-FFF2-40B4-BE49-F238E27FC236}">
                <a16:creationId xmlns:a16="http://schemas.microsoft.com/office/drawing/2014/main" id="{B4F9A08E-3256-4B3F-907D-2327081F9AAF}"/>
              </a:ext>
            </a:extLst>
          </p:cNvPr>
          <p:cNvSpPr txBox="1"/>
          <p:nvPr/>
        </p:nvSpPr>
        <p:spPr>
          <a:xfrm>
            <a:off x="2541492" y="1479828"/>
            <a:ext cx="2199873" cy="184666"/>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Thermal Storage participation</a:t>
            </a:r>
          </a:p>
        </p:txBody>
      </p:sp>
    </p:spTree>
    <p:extLst>
      <p:ext uri="{BB962C8B-B14F-4D97-AF65-F5344CB8AC3E}">
        <p14:creationId xmlns:p14="http://schemas.microsoft.com/office/powerpoint/2010/main" val="2474869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66405182-A896-45FE-B395-745E29BC48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6" name="Object 6" hidden="1">
                        <a:extLst>
                          <a:ext uri="{FF2B5EF4-FFF2-40B4-BE49-F238E27FC236}">
                            <a16:creationId xmlns:a16="http://schemas.microsoft.com/office/drawing/2014/main" id="{66405182-A896-45FE-B395-745E29BC48A0}"/>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41" name="RectangleLight">
            <a:extLst>
              <a:ext uri="{FF2B5EF4-FFF2-40B4-BE49-F238E27FC236}">
                <a16:creationId xmlns:a16="http://schemas.microsoft.com/office/drawing/2014/main" id="{F6C87E24-F88F-4E2E-9612-87173001C0D6}"/>
              </a:ext>
            </a:extLst>
          </p:cNvPr>
          <p:cNvSpPr/>
          <p:nvPr>
            <p:custDataLst>
              <p:tags r:id="rId2"/>
            </p:custDataLst>
          </p:nvPr>
        </p:nvSpPr>
        <p:spPr bwMode="ltGray">
          <a:xfrm>
            <a:off x="5662824" y="1193533"/>
            <a:ext cx="6529175" cy="5664467"/>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2" name="2. Slide Title">
            <a:extLst>
              <a:ext uri="{FF2B5EF4-FFF2-40B4-BE49-F238E27FC236}">
                <a16:creationId xmlns:a16="http://schemas.microsoft.com/office/drawing/2014/main" id="{4CB2CD66-AB03-429D-964A-C05EF3744249}"/>
              </a:ext>
            </a:extLst>
          </p:cNvPr>
          <p:cNvSpPr>
            <a:spLocks noGrp="1"/>
          </p:cNvSpPr>
          <p:nvPr>
            <p:ph type="title"/>
            <p:custDataLst>
              <p:tags r:id="rId3"/>
            </p:custDataLst>
          </p:nvPr>
        </p:nvSpPr>
        <p:spPr>
          <a:xfrm>
            <a:off x="554736" y="324612"/>
            <a:ext cx="11082528" cy="738664"/>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sz="2400" dirty="0"/>
              <a:t>Thermal storage can be used in a variety of processes, as illustrated through an Alumina refining business case example </a:t>
            </a:r>
          </a:p>
        </p:txBody>
      </p:sp>
      <p:sp>
        <p:nvSpPr>
          <p:cNvPr id="7" name="TextBox 6">
            <a:extLst>
              <a:ext uri="{FF2B5EF4-FFF2-40B4-BE49-F238E27FC236}">
                <a16:creationId xmlns:a16="http://schemas.microsoft.com/office/drawing/2014/main" id="{9C80EC52-0E05-4104-ABE4-3CCAEEDE3BFA}"/>
              </a:ext>
            </a:extLst>
          </p:cNvPr>
          <p:cNvSpPr txBox="1">
            <a:spLocks/>
          </p:cNvSpPr>
          <p:nvPr/>
        </p:nvSpPr>
        <p:spPr>
          <a:xfrm>
            <a:off x="5930666" y="5318671"/>
            <a:ext cx="5706598" cy="24622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This business case was jointly developed and verified by:</a:t>
            </a:r>
          </a:p>
        </p:txBody>
      </p:sp>
      <p:sp>
        <p:nvSpPr>
          <p:cNvPr id="55" name="TextBox 54">
            <a:extLst>
              <a:ext uri="{FF2B5EF4-FFF2-40B4-BE49-F238E27FC236}">
                <a16:creationId xmlns:a16="http://schemas.microsoft.com/office/drawing/2014/main" id="{2BFF1A7B-A143-47F8-93DD-31CF392D418B}"/>
              </a:ext>
            </a:extLst>
          </p:cNvPr>
          <p:cNvSpPr txBox="1"/>
          <p:nvPr>
            <p:custDataLst>
              <p:tags r:id="rId4"/>
            </p:custDataLst>
          </p:nvPr>
        </p:nvSpPr>
        <p:spPr>
          <a:xfrm>
            <a:off x="554736" y="1681360"/>
            <a:ext cx="4815123" cy="471924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1000"/>
              </a:spcBef>
            </a:pPr>
            <a:r>
              <a:rPr lang="en-US" sz="1400" dirty="0"/>
              <a:t>Company </a:t>
            </a:r>
            <a:r>
              <a:rPr lang="en-US" sz="1400" i="1" dirty="0"/>
              <a:t>A-class-Alumina</a:t>
            </a:r>
            <a:r>
              <a:rPr lang="en-US" sz="1400" dirty="0"/>
              <a:t> is a typical sized alumina refinery. They produce </a:t>
            </a:r>
            <a:r>
              <a:rPr lang="en-US" sz="1400" b="1" dirty="0"/>
              <a:t>~2 mi</a:t>
            </a:r>
            <a:r>
              <a:rPr lang="pl-PL" sz="1400" b="1" dirty="0"/>
              <a:t>llion</a:t>
            </a:r>
            <a:r>
              <a:rPr lang="en-US" sz="1400" b="1" dirty="0"/>
              <a:t> metric tons of alumina powder every year</a:t>
            </a:r>
            <a:r>
              <a:rPr lang="en-US" sz="1400" dirty="0"/>
              <a:t>. Of the three different Bauxite types, which have different temperature requirements, </a:t>
            </a:r>
            <a:r>
              <a:rPr lang="en-US" sz="1400" b="1" dirty="0"/>
              <a:t>Boehmite</a:t>
            </a:r>
            <a:r>
              <a:rPr lang="en-US" sz="1400" dirty="0"/>
              <a:t> is used. The two main heat consuming process steps in the Bayer process are the digestion and calcination. </a:t>
            </a:r>
          </a:p>
          <a:p>
            <a:pPr marL="346500" lvl="1" indent="-342900">
              <a:spcBef>
                <a:spcPts val="500"/>
              </a:spcBef>
              <a:buFont typeface="+mj-lt"/>
              <a:buAutoNum type="arabicPeriod"/>
            </a:pPr>
            <a:r>
              <a:rPr lang="en-US" sz="1400" b="1" dirty="0"/>
              <a:t>Refinery steam demand: required at 325°C and 104 bar, main consuming process 80% digestion, 15% evaporation, 5% other e.g., cleaning, ~4-8 GJ/t-alumina, provided by 4x 1</a:t>
            </a:r>
            <a:r>
              <a:rPr lang="pl-PL" sz="1400" b="1" dirty="0"/>
              <a:t>2</a:t>
            </a:r>
            <a:r>
              <a:rPr lang="en-US" sz="1400" b="1" dirty="0"/>
              <a:t>0 MW </a:t>
            </a:r>
            <a:r>
              <a:rPr lang="pl-PL" sz="1400" b="1" dirty="0"/>
              <a:t>gas</a:t>
            </a:r>
            <a:r>
              <a:rPr lang="en-US" sz="1400" b="1" dirty="0"/>
              <a:t> fired boilers (incl. not run at full capacity or maintenance)</a:t>
            </a:r>
          </a:p>
          <a:p>
            <a:pPr marL="346500" lvl="1" indent="-342900">
              <a:spcBef>
                <a:spcPts val="500"/>
              </a:spcBef>
              <a:buFont typeface="+mj-lt"/>
              <a:buAutoNum type="arabicPeriod"/>
            </a:pPr>
            <a:r>
              <a:rPr lang="en-US" sz="1400" dirty="0"/>
              <a:t>Circulating Fluid Bed Calcination: ~1,000°C, atmospheric pressure combustion gas, ~3-4 GJ/t-alumina, </a:t>
            </a:r>
            <a:r>
              <a:rPr lang="pl-PL" sz="1400" dirty="0"/>
              <a:t>~200-250</a:t>
            </a:r>
            <a:r>
              <a:rPr lang="en-US" sz="1400" dirty="0"/>
              <a:t> MW gas fired burner</a:t>
            </a:r>
          </a:p>
          <a:p>
            <a:pPr marL="3600" lvl="1" indent="0">
              <a:spcBef>
                <a:spcPts val="500"/>
              </a:spcBef>
              <a:buNone/>
            </a:pPr>
            <a:r>
              <a:rPr lang="en-US" sz="1400" dirty="0"/>
              <a:t>There is enough space on-site to integrate thermal storage. Significant increase of electricity demand would require grid infrastructure upgrades.</a:t>
            </a:r>
          </a:p>
          <a:p>
            <a:pPr marL="3600" lvl="1" indent="0">
              <a:spcBef>
                <a:spcPts val="500"/>
              </a:spcBef>
              <a:buNone/>
            </a:pPr>
            <a:r>
              <a:rPr lang="en-US" sz="1400" dirty="0"/>
              <a:t>As they phase increasing pressure from aluminum product producers like car makers, they are looking for the most competitive option to decarbonize their production.</a:t>
            </a:r>
          </a:p>
        </p:txBody>
      </p:sp>
      <p:sp>
        <p:nvSpPr>
          <p:cNvPr id="56" name="TextBox 55">
            <a:extLst>
              <a:ext uri="{FF2B5EF4-FFF2-40B4-BE49-F238E27FC236}">
                <a16:creationId xmlns:a16="http://schemas.microsoft.com/office/drawing/2014/main" id="{ED84EF6A-BAE1-4517-A8DE-DC000D6B3D63}"/>
              </a:ext>
            </a:extLst>
          </p:cNvPr>
          <p:cNvSpPr txBox="1">
            <a:spLocks/>
          </p:cNvSpPr>
          <p:nvPr/>
        </p:nvSpPr>
        <p:spPr>
          <a:xfrm>
            <a:off x="5930666" y="3401216"/>
            <a:ext cx="5706598" cy="24622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Drivers for change of heat supply</a:t>
            </a:r>
          </a:p>
        </p:txBody>
      </p:sp>
      <p:grpSp>
        <p:nvGrpSpPr>
          <p:cNvPr id="58" name="CustomIcon">
            <a:extLst>
              <a:ext uri="{FF2B5EF4-FFF2-40B4-BE49-F238E27FC236}">
                <a16:creationId xmlns:a16="http://schemas.microsoft.com/office/drawing/2014/main" id="{53C9BAF7-7F54-43DE-AACA-ABBCF3A36F70}"/>
              </a:ext>
            </a:extLst>
          </p:cNvPr>
          <p:cNvGrpSpPr>
            <a:grpSpLocks noChangeAspect="1"/>
          </p:cNvGrpSpPr>
          <p:nvPr>
            <p:custDataLst>
              <p:tags r:id="rId5"/>
            </p:custDataLst>
          </p:nvPr>
        </p:nvGrpSpPr>
        <p:grpSpPr>
          <a:xfrm>
            <a:off x="5930666" y="3695341"/>
            <a:ext cx="863600" cy="863600"/>
            <a:chOff x="-205105" y="-205105"/>
            <a:chExt cx="1019810" cy="1019810"/>
          </a:xfrm>
        </p:grpSpPr>
        <p:sp>
          <p:nvSpPr>
            <p:cNvPr id="52" name="Oval 51">
              <a:extLst>
                <a:ext uri="{FF2B5EF4-FFF2-40B4-BE49-F238E27FC236}">
                  <a16:creationId xmlns:a16="http://schemas.microsoft.com/office/drawing/2014/main" id="{D0910640-8A8E-4327-B21E-1F39DE2C8D0D}"/>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57" name="Graphic 56">
              <a:extLst>
                <a:ext uri="{FF2B5EF4-FFF2-40B4-BE49-F238E27FC236}">
                  <a16:creationId xmlns:a16="http://schemas.microsoft.com/office/drawing/2014/main" id="{1B2C5013-06BB-4405-BF81-3C9542BCAFA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0" y="0"/>
              <a:ext cx="609600" cy="609600"/>
            </a:xfrm>
            <a:prstGeom prst="rect">
              <a:avLst/>
            </a:prstGeom>
          </p:spPr>
        </p:pic>
      </p:grpSp>
      <p:grpSp>
        <p:nvGrpSpPr>
          <p:cNvPr id="62" name="CustomIcon">
            <a:extLst>
              <a:ext uri="{FF2B5EF4-FFF2-40B4-BE49-F238E27FC236}">
                <a16:creationId xmlns:a16="http://schemas.microsoft.com/office/drawing/2014/main" id="{1AC655D4-364D-4C2E-9455-5A73C6029455}"/>
              </a:ext>
            </a:extLst>
          </p:cNvPr>
          <p:cNvGrpSpPr>
            <a:grpSpLocks noChangeAspect="1"/>
          </p:cNvGrpSpPr>
          <p:nvPr>
            <p:custDataLst>
              <p:tags r:id="rId6"/>
            </p:custDataLst>
          </p:nvPr>
        </p:nvGrpSpPr>
        <p:grpSpPr>
          <a:xfrm>
            <a:off x="7384889" y="3695341"/>
            <a:ext cx="863600" cy="863600"/>
            <a:chOff x="-205105" y="-205105"/>
            <a:chExt cx="1019810" cy="1019810"/>
          </a:xfrm>
        </p:grpSpPr>
        <p:sp>
          <p:nvSpPr>
            <p:cNvPr id="59" name="Oval 58">
              <a:extLst>
                <a:ext uri="{FF2B5EF4-FFF2-40B4-BE49-F238E27FC236}">
                  <a16:creationId xmlns:a16="http://schemas.microsoft.com/office/drawing/2014/main" id="{54594877-9961-4B1A-9AAC-848B29BC7AB7}"/>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61" name="Graphic 60">
              <a:extLst>
                <a:ext uri="{FF2B5EF4-FFF2-40B4-BE49-F238E27FC236}">
                  <a16:creationId xmlns:a16="http://schemas.microsoft.com/office/drawing/2014/main" id="{34858407-91C8-4D68-830C-44239105E440}"/>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0" y="0"/>
              <a:ext cx="609600" cy="609600"/>
            </a:xfrm>
            <a:prstGeom prst="rect">
              <a:avLst/>
            </a:prstGeom>
          </p:spPr>
        </p:pic>
      </p:grpSp>
      <p:grpSp>
        <p:nvGrpSpPr>
          <p:cNvPr id="98370" name="CustomIcon">
            <a:extLst>
              <a:ext uri="{FF2B5EF4-FFF2-40B4-BE49-F238E27FC236}">
                <a16:creationId xmlns:a16="http://schemas.microsoft.com/office/drawing/2014/main" id="{D7B90F8A-0D35-4D51-BB59-C544E16478A2}"/>
              </a:ext>
            </a:extLst>
          </p:cNvPr>
          <p:cNvGrpSpPr>
            <a:grpSpLocks noChangeAspect="1"/>
          </p:cNvGrpSpPr>
          <p:nvPr>
            <p:custDataLst>
              <p:tags r:id="rId7"/>
            </p:custDataLst>
          </p:nvPr>
        </p:nvGrpSpPr>
        <p:grpSpPr>
          <a:xfrm>
            <a:off x="10293336" y="3695341"/>
            <a:ext cx="863600" cy="863600"/>
            <a:chOff x="-205105" y="-205105"/>
            <a:chExt cx="1019810" cy="1019810"/>
          </a:xfrm>
        </p:grpSpPr>
        <p:sp>
          <p:nvSpPr>
            <p:cNvPr id="63" name="Oval 62">
              <a:extLst>
                <a:ext uri="{FF2B5EF4-FFF2-40B4-BE49-F238E27FC236}">
                  <a16:creationId xmlns:a16="http://schemas.microsoft.com/office/drawing/2014/main" id="{76EEA9D0-6F47-496B-B9E6-0C16AE2B5CC8}"/>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98369" name="Graphic 98368">
              <a:extLst>
                <a:ext uri="{FF2B5EF4-FFF2-40B4-BE49-F238E27FC236}">
                  <a16:creationId xmlns:a16="http://schemas.microsoft.com/office/drawing/2014/main" id="{0D52D32A-B168-4E4C-9730-E9E389AF45CE}"/>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0" y="0"/>
              <a:ext cx="609600" cy="609600"/>
            </a:xfrm>
            <a:prstGeom prst="rect">
              <a:avLst/>
            </a:prstGeom>
          </p:spPr>
        </p:pic>
      </p:grpSp>
      <p:grpSp>
        <p:nvGrpSpPr>
          <p:cNvPr id="98374" name="CustomIcon">
            <a:extLst>
              <a:ext uri="{FF2B5EF4-FFF2-40B4-BE49-F238E27FC236}">
                <a16:creationId xmlns:a16="http://schemas.microsoft.com/office/drawing/2014/main" id="{F209BD39-26BA-4211-A142-F3029FF4F8C9}"/>
              </a:ext>
            </a:extLst>
          </p:cNvPr>
          <p:cNvGrpSpPr>
            <a:grpSpLocks noChangeAspect="1"/>
          </p:cNvGrpSpPr>
          <p:nvPr>
            <p:custDataLst>
              <p:tags r:id="rId8"/>
            </p:custDataLst>
          </p:nvPr>
        </p:nvGrpSpPr>
        <p:grpSpPr>
          <a:xfrm>
            <a:off x="8839112" y="3695341"/>
            <a:ext cx="863600" cy="863600"/>
            <a:chOff x="-205105" y="-205105"/>
            <a:chExt cx="1019810" cy="1019810"/>
          </a:xfrm>
        </p:grpSpPr>
        <p:sp>
          <p:nvSpPr>
            <p:cNvPr id="98371" name="Oval 98370">
              <a:extLst>
                <a:ext uri="{FF2B5EF4-FFF2-40B4-BE49-F238E27FC236}">
                  <a16:creationId xmlns:a16="http://schemas.microsoft.com/office/drawing/2014/main" id="{F8910198-38DF-44C8-B6C0-1A542B9AF726}"/>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98373" name="Graphic 98372">
              <a:extLst>
                <a:ext uri="{FF2B5EF4-FFF2-40B4-BE49-F238E27FC236}">
                  <a16:creationId xmlns:a16="http://schemas.microsoft.com/office/drawing/2014/main" id="{07645EC0-3516-48AF-BDE3-D9EE06A0E629}"/>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0" y="0"/>
              <a:ext cx="609600" cy="609600"/>
            </a:xfrm>
            <a:prstGeom prst="rect">
              <a:avLst/>
            </a:prstGeom>
          </p:spPr>
        </p:pic>
      </p:grpSp>
      <p:sp>
        <p:nvSpPr>
          <p:cNvPr id="42" name="TextBox 41">
            <a:extLst>
              <a:ext uri="{FF2B5EF4-FFF2-40B4-BE49-F238E27FC236}">
                <a16:creationId xmlns:a16="http://schemas.microsoft.com/office/drawing/2014/main" id="{97EFECA3-406A-47AD-AB73-B0D79881C442}"/>
              </a:ext>
            </a:extLst>
          </p:cNvPr>
          <p:cNvSpPr txBox="1"/>
          <p:nvPr>
            <p:custDataLst>
              <p:tags r:id="rId9"/>
            </p:custDataLst>
          </p:nvPr>
        </p:nvSpPr>
        <p:spPr>
          <a:xfrm>
            <a:off x="554736" y="1265646"/>
            <a:ext cx="4815123" cy="30777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pPr>
            <a:r>
              <a:rPr lang="en-US" sz="2000" b="1" dirty="0"/>
              <a:t>Fictive company context</a:t>
            </a:r>
          </a:p>
        </p:txBody>
      </p:sp>
      <p:pic>
        <p:nvPicPr>
          <p:cNvPr id="98400" name="Picture 96">
            <a:extLst>
              <a:ext uri="{FF2B5EF4-FFF2-40B4-BE49-F238E27FC236}">
                <a16:creationId xmlns:a16="http://schemas.microsoft.com/office/drawing/2014/main" id="{A7C6C45E-6586-4B14-94B4-76AF8C33FF96}"/>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5954146" y="5852802"/>
            <a:ext cx="1607494" cy="347872"/>
          </a:xfrm>
          <a:prstGeom prst="rect">
            <a:avLst/>
          </a:prstGeom>
          <a:noFill/>
          <a:extLst>
            <a:ext uri="{909E8E84-426E-40DD-AFC4-6F175D3DCCD1}">
              <a14:hiddenFill xmlns:a14="http://schemas.microsoft.com/office/drawing/2010/main">
                <a:solidFill>
                  <a:srgbClr val="FFFFFF"/>
                </a:solidFill>
              </a14:hiddenFill>
            </a:ext>
          </a:extLst>
        </p:spPr>
      </p:pic>
      <p:pic>
        <p:nvPicPr>
          <p:cNvPr id="98403" name="Picture 99" descr="GIA Clients">
            <a:extLst>
              <a:ext uri="{FF2B5EF4-FFF2-40B4-BE49-F238E27FC236}">
                <a16:creationId xmlns:a16="http://schemas.microsoft.com/office/drawing/2014/main" id="{17770293-55C0-4FEA-AD39-CCB858E92FBA}"/>
              </a:ext>
            </a:extLst>
          </p:cNvPr>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p:blipFill>
        <p:spPr bwMode="auto">
          <a:xfrm>
            <a:off x="7351723" y="6234899"/>
            <a:ext cx="1661077" cy="474837"/>
          </a:xfrm>
          <a:prstGeom prst="rect">
            <a:avLst/>
          </a:prstGeom>
          <a:noFill/>
          <a:extLst>
            <a:ext uri="{909E8E84-426E-40DD-AFC4-6F175D3DCCD1}">
              <a14:hiddenFill xmlns:a14="http://schemas.microsoft.com/office/drawing/2010/main">
                <a:solidFill>
                  <a:srgbClr val="FFFFFF"/>
                </a:solidFill>
              </a14:hiddenFill>
            </a:ext>
          </a:extLst>
        </p:spPr>
      </p:pic>
      <p:pic>
        <p:nvPicPr>
          <p:cNvPr id="98405" name="Picture 101" descr="Kraftblock - Climate Marketplace">
            <a:extLst>
              <a:ext uri="{FF2B5EF4-FFF2-40B4-BE49-F238E27FC236}">
                <a16:creationId xmlns:a16="http://schemas.microsoft.com/office/drawing/2014/main" id="{77514036-8EA6-4628-B835-89B341E04F0A}"/>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851668" y="5735525"/>
            <a:ext cx="1667797" cy="582426"/>
          </a:xfrm>
          <a:prstGeom prst="rect">
            <a:avLst/>
          </a:prstGeom>
          <a:noFill/>
          <a:extLst>
            <a:ext uri="{909E8E84-426E-40DD-AFC4-6F175D3DCCD1}">
              <a14:hiddenFill xmlns:a14="http://schemas.microsoft.com/office/drawing/2010/main">
                <a:solidFill>
                  <a:srgbClr val="FFFFFF"/>
                </a:solidFill>
              </a14:hiddenFill>
            </a:ext>
          </a:extLst>
        </p:spPr>
      </p:pic>
      <p:sp>
        <p:nvSpPr>
          <p:cNvPr id="48" name="Slide Number">
            <a:extLst>
              <a:ext uri="{FF2B5EF4-FFF2-40B4-BE49-F238E27FC236}">
                <a16:creationId xmlns:a16="http://schemas.microsoft.com/office/drawing/2014/main" id="{83FCF0E9-FEA8-4DD5-8184-EC8BDD6D3726}"/>
              </a:ext>
            </a:extLst>
          </p:cNvPr>
          <p:cNvSpPr>
            <a:spLocks noChangeArrowheads="1"/>
          </p:cNvSpPr>
          <p:nvPr>
            <p:custDataLst>
              <p:tags r:id="rId10"/>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17</a:t>
            </a:fld>
            <a:endParaRPr lang="en-US" sz="900" b="0" dirty="0">
              <a:solidFill>
                <a:schemeClr val="tx1"/>
              </a:solidFill>
              <a:latin typeface="+mn-lt"/>
              <a:ea typeface="+mn-ea"/>
              <a:cs typeface="Arial" panose="020B0604020202020204" pitchFamily="34" charset="0"/>
            </a:endParaRPr>
          </a:p>
        </p:txBody>
      </p:sp>
      <p:pic>
        <p:nvPicPr>
          <p:cNvPr id="49" name="Picture 48">
            <a:extLst>
              <a:ext uri="{FF2B5EF4-FFF2-40B4-BE49-F238E27FC236}">
                <a16:creationId xmlns:a16="http://schemas.microsoft.com/office/drawing/2014/main" id="{6809F359-3D2E-4781-A383-B96C92D4BBA2}"/>
              </a:ext>
            </a:extLst>
          </p:cNvPr>
          <p:cNvPicPr>
            <a:picLocks noChangeAspect="1"/>
          </p:cNvPicPr>
          <p:nvPr/>
        </p:nvPicPr>
        <p:blipFill>
          <a:blip r:embed="rId27" cstate="email">
            <a:extLst>
              <a:ext uri="{28A0092B-C50C-407E-A947-70E740481C1C}">
                <a14:useLocalDpi xmlns:a14="http://schemas.microsoft.com/office/drawing/2010/main"/>
              </a:ext>
            </a:extLst>
          </a:blip>
          <a:srcRect/>
          <a:stretch/>
        </p:blipFill>
        <p:spPr bwMode="ltGray">
          <a:xfrm>
            <a:off x="10874461" y="6321287"/>
            <a:ext cx="321675" cy="333321"/>
          </a:xfrm>
          <a:prstGeom prst="rect">
            <a:avLst/>
          </a:prstGeom>
        </p:spPr>
      </p:pic>
      <p:grpSp>
        <p:nvGrpSpPr>
          <p:cNvPr id="5" name="Group 4">
            <a:extLst>
              <a:ext uri="{FF2B5EF4-FFF2-40B4-BE49-F238E27FC236}">
                <a16:creationId xmlns:a16="http://schemas.microsoft.com/office/drawing/2014/main" id="{89BAC92B-9683-4C04-9863-EAD83B4823DB}"/>
              </a:ext>
            </a:extLst>
          </p:cNvPr>
          <p:cNvGrpSpPr/>
          <p:nvPr/>
        </p:nvGrpSpPr>
        <p:grpSpPr>
          <a:xfrm>
            <a:off x="5930666" y="1265646"/>
            <a:ext cx="5780511" cy="1833908"/>
            <a:chOff x="5930666" y="1631830"/>
            <a:chExt cx="5780511" cy="1833908"/>
          </a:xfrm>
        </p:grpSpPr>
        <p:pic>
          <p:nvPicPr>
            <p:cNvPr id="26" name="Picture 25">
              <a:extLst>
                <a:ext uri="{FF2B5EF4-FFF2-40B4-BE49-F238E27FC236}">
                  <a16:creationId xmlns:a16="http://schemas.microsoft.com/office/drawing/2014/main" id="{DC0811AC-B2DA-48B4-B3E7-240483EFAF14}"/>
                </a:ext>
              </a:extLst>
            </p:cNvPr>
            <p:cNvPicPr>
              <a:picLocks/>
            </p:cNvPicPr>
            <p:nvPr/>
          </p:nvPicPr>
          <p:blipFill rotWithShape="1">
            <a:blip r:embed="rId28" cstate="email">
              <a:extLst>
                <a:ext uri="{28A0092B-C50C-407E-A947-70E740481C1C}">
                  <a14:useLocalDpi xmlns:a14="http://schemas.microsoft.com/office/drawing/2010/main"/>
                </a:ext>
              </a:extLst>
            </a:blip>
            <a:srcRect/>
            <a:stretch/>
          </p:blipFill>
          <p:spPr>
            <a:xfrm>
              <a:off x="9012800" y="2047544"/>
              <a:ext cx="2698377" cy="1418194"/>
            </a:xfrm>
            <a:prstGeom prst="rect">
              <a:avLst/>
            </a:prstGeom>
            <a:ln w="6350">
              <a:solidFill>
                <a:srgbClr val="D0D0D0"/>
              </a:solidFill>
            </a:ln>
          </p:spPr>
        </p:pic>
        <p:sp>
          <p:nvSpPr>
            <p:cNvPr id="43" name="TextBox 42">
              <a:extLst>
                <a:ext uri="{FF2B5EF4-FFF2-40B4-BE49-F238E27FC236}">
                  <a16:creationId xmlns:a16="http://schemas.microsoft.com/office/drawing/2014/main" id="{F9992EC4-FFD3-422E-8309-4C6B88DB73CE}"/>
                </a:ext>
              </a:extLst>
            </p:cNvPr>
            <p:cNvSpPr txBox="1">
              <a:spLocks/>
            </p:cNvSpPr>
            <p:nvPr>
              <p:custDataLst>
                <p:tags r:id="rId11"/>
              </p:custDataLst>
            </p:nvPr>
          </p:nvSpPr>
          <p:spPr>
            <a:xfrm>
              <a:off x="5930666" y="1631830"/>
              <a:ext cx="5706598" cy="307777"/>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pPr>
              <a:r>
                <a:rPr lang="en-US" sz="2000" b="1" dirty="0"/>
                <a:t>Process and end product impressions</a:t>
              </a:r>
            </a:p>
          </p:txBody>
        </p:sp>
        <p:pic>
          <p:nvPicPr>
            <p:cNvPr id="24" name="Picture 23">
              <a:extLst>
                <a:ext uri="{FF2B5EF4-FFF2-40B4-BE49-F238E27FC236}">
                  <a16:creationId xmlns:a16="http://schemas.microsoft.com/office/drawing/2014/main" id="{72EF852D-D82C-41B0-83F4-D84D9AB815A9}"/>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a:off x="6024282" y="2047544"/>
              <a:ext cx="2698377" cy="1418194"/>
            </a:xfrm>
            <a:prstGeom prst="rect">
              <a:avLst/>
            </a:prstGeom>
            <a:ln w="6350">
              <a:solidFill>
                <a:srgbClr val="D0D0D0"/>
              </a:solidFill>
            </a:ln>
          </p:spPr>
        </p:pic>
      </p:grpSp>
      <p:sp>
        <p:nvSpPr>
          <p:cNvPr id="4" name="TextBox 3">
            <a:extLst>
              <a:ext uri="{FF2B5EF4-FFF2-40B4-BE49-F238E27FC236}">
                <a16:creationId xmlns:a16="http://schemas.microsoft.com/office/drawing/2014/main" id="{702169D3-A502-41B0-8468-074219F2E966}"/>
              </a:ext>
            </a:extLst>
          </p:cNvPr>
          <p:cNvSpPr txBox="1"/>
          <p:nvPr/>
        </p:nvSpPr>
        <p:spPr>
          <a:xfrm>
            <a:off x="6104354" y="4609681"/>
            <a:ext cx="1070177"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Cost</a:t>
            </a:r>
          </a:p>
        </p:txBody>
      </p:sp>
      <p:sp>
        <p:nvSpPr>
          <p:cNvPr id="32" name="TextBox 31">
            <a:extLst>
              <a:ext uri="{FF2B5EF4-FFF2-40B4-BE49-F238E27FC236}">
                <a16:creationId xmlns:a16="http://schemas.microsoft.com/office/drawing/2014/main" id="{BF55AE8C-B6E3-4529-AE78-68E72EBB0EF9}"/>
              </a:ext>
            </a:extLst>
          </p:cNvPr>
          <p:cNvSpPr txBox="1"/>
          <p:nvPr/>
        </p:nvSpPr>
        <p:spPr>
          <a:xfrm>
            <a:off x="7558577" y="4609681"/>
            <a:ext cx="1070177"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Customer ESG</a:t>
            </a:r>
          </a:p>
        </p:txBody>
      </p:sp>
      <p:sp>
        <p:nvSpPr>
          <p:cNvPr id="33" name="TextBox 32">
            <a:extLst>
              <a:ext uri="{FF2B5EF4-FFF2-40B4-BE49-F238E27FC236}">
                <a16:creationId xmlns:a16="http://schemas.microsoft.com/office/drawing/2014/main" id="{868D16F2-713A-40D2-9D8B-4B219A0EA58E}"/>
              </a:ext>
            </a:extLst>
          </p:cNvPr>
          <p:cNvSpPr txBox="1"/>
          <p:nvPr/>
        </p:nvSpPr>
        <p:spPr>
          <a:xfrm>
            <a:off x="9012800" y="4609681"/>
            <a:ext cx="1070177"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Regulation</a:t>
            </a:r>
          </a:p>
        </p:txBody>
      </p:sp>
      <p:sp>
        <p:nvSpPr>
          <p:cNvPr id="34" name="TextBox 33">
            <a:extLst>
              <a:ext uri="{FF2B5EF4-FFF2-40B4-BE49-F238E27FC236}">
                <a16:creationId xmlns:a16="http://schemas.microsoft.com/office/drawing/2014/main" id="{D41CBF61-33D7-4898-BE6C-3DB32BB471FB}"/>
              </a:ext>
            </a:extLst>
          </p:cNvPr>
          <p:cNvSpPr txBox="1"/>
          <p:nvPr/>
        </p:nvSpPr>
        <p:spPr>
          <a:xfrm>
            <a:off x="10405098" y="4609681"/>
            <a:ext cx="1500008"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Public pressure</a:t>
            </a:r>
          </a:p>
        </p:txBody>
      </p:sp>
      <p:pic>
        <p:nvPicPr>
          <p:cNvPr id="36" name="Picture 93">
            <a:extLst>
              <a:ext uri="{FF2B5EF4-FFF2-40B4-BE49-F238E27FC236}">
                <a16:creationId xmlns:a16="http://schemas.microsoft.com/office/drawing/2014/main" id="{970AFEDC-01E1-4AAD-974A-75EE2EBF058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094101" y="5839423"/>
            <a:ext cx="641178" cy="75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780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5CE12567-2BF5-45FA-A9C9-0996160C3684}"/>
              </a:ext>
            </a:extLst>
          </p:cNvPr>
          <p:cNvGraphicFramePr>
            <a:graphicFrameLocks noChangeAspect="1"/>
          </p:cNvGraphicFramePr>
          <p:nvPr>
            <p:custDataLst>
              <p:tags r:id="rId1"/>
            </p:custDataLst>
            <p:extLst>
              <p:ext uri="{D42A27DB-BD31-4B8C-83A1-F6EECF244321}">
                <p14:modId xmlns:p14="http://schemas.microsoft.com/office/powerpoint/2010/main" val="3554225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360" imgH="360" progId="TCLayout.ActiveDocument.1">
                  <p:embed/>
                </p:oleObj>
              </mc:Choice>
              <mc:Fallback>
                <p:oleObj name="think-cell Slide" r:id="rId42" imgW="360" imgH="360" progId="TCLayout.ActiveDocument.1">
                  <p:embed/>
                  <p:pic>
                    <p:nvPicPr>
                      <p:cNvPr id="6" name="Object 6" hidden="1">
                        <a:extLst>
                          <a:ext uri="{FF2B5EF4-FFF2-40B4-BE49-F238E27FC236}">
                            <a16:creationId xmlns:a16="http://schemas.microsoft.com/office/drawing/2014/main" id="{5CE12567-2BF5-45FA-A9C9-0996160C3684}"/>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633E8975-A7C5-4E37-8269-0A5C2D567966}"/>
              </a:ext>
            </a:extLst>
          </p:cNvPr>
          <p:cNvSpPr>
            <a:spLocks noGrp="1"/>
          </p:cNvSpPr>
          <p:nvPr>
            <p:ph type="title"/>
            <p:custDataLst>
              <p:tags r:id="rId2"/>
            </p:custDataLst>
          </p:nvPr>
        </p:nvSpPr>
        <p:spPr>
          <a:xfrm>
            <a:off x="554736" y="175228"/>
            <a:ext cx="11082528" cy="738664"/>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sz="2400" dirty="0"/>
              <a:t>In our alumina case, t</a:t>
            </a:r>
            <a:r>
              <a:rPr lang="pl-PL" sz="2400" dirty="0"/>
              <a:t>hermal storage</a:t>
            </a:r>
            <a:r>
              <a:rPr lang="en-US" sz="2400" dirty="0"/>
              <a:t> is a competitive decarbonization option and</a:t>
            </a:r>
            <a:r>
              <a:rPr lang="pl-PL" sz="2400" dirty="0"/>
              <a:t> can compete with fossil heat on cost through </a:t>
            </a:r>
            <a:r>
              <a:rPr lang="en-US" sz="2400" dirty="0"/>
              <a:t>CO2</a:t>
            </a:r>
            <a:r>
              <a:rPr lang="pl-PL" sz="2400" dirty="0"/>
              <a:t> tax</a:t>
            </a:r>
            <a:endParaRPr lang="en-US" sz="2400" dirty="0"/>
          </a:p>
        </p:txBody>
      </p:sp>
      <p:sp>
        <p:nvSpPr>
          <p:cNvPr id="3" name="Text Placeholder 2">
            <a:extLst>
              <a:ext uri="{FF2B5EF4-FFF2-40B4-BE49-F238E27FC236}">
                <a16:creationId xmlns:a16="http://schemas.microsoft.com/office/drawing/2014/main" id="{F2E7CDB9-0E5D-4169-9F5A-8DE35B513229}"/>
              </a:ext>
            </a:extLst>
          </p:cNvPr>
          <p:cNvSpPr>
            <a:spLocks noGrp="1"/>
          </p:cNvSpPr>
          <p:nvPr>
            <p:ph type="body" sz="quarter" idx="17"/>
          </p:nvPr>
        </p:nvSpPr>
        <p:spPr/>
        <p:txBody>
          <a:bodyPr/>
          <a:lstStyle/>
          <a:p>
            <a:endParaRPr lang="en-US"/>
          </a:p>
        </p:txBody>
      </p:sp>
      <p:sp>
        <p:nvSpPr>
          <p:cNvPr id="2" name="Subtitle 1">
            <a:extLst>
              <a:ext uri="{FF2B5EF4-FFF2-40B4-BE49-F238E27FC236}">
                <a16:creationId xmlns:a16="http://schemas.microsoft.com/office/drawing/2014/main" id="{148436CB-A2E7-4245-A4DB-3213BF99B1C8}"/>
              </a:ext>
            </a:extLst>
          </p:cNvPr>
          <p:cNvSpPr>
            <a:spLocks noGrp="1"/>
          </p:cNvSpPr>
          <p:nvPr>
            <p:ph type="subTitle" idx="1"/>
          </p:nvPr>
        </p:nvSpPr>
        <p:spPr/>
        <p:txBody>
          <a:bodyPr/>
          <a:lstStyle/>
          <a:p>
            <a:endParaRPr lang="en-US"/>
          </a:p>
        </p:txBody>
      </p:sp>
      <p:sp>
        <p:nvSpPr>
          <p:cNvPr id="174" name="4. Footnote">
            <a:extLst>
              <a:ext uri="{FF2B5EF4-FFF2-40B4-BE49-F238E27FC236}">
                <a16:creationId xmlns:a16="http://schemas.microsoft.com/office/drawing/2014/main" id="{6B3F7D48-8A90-4AFD-A5DA-DDAE54AF20E5}"/>
              </a:ext>
            </a:extLst>
          </p:cNvPr>
          <p:cNvSpPr txBox="1"/>
          <p:nvPr>
            <p:custDataLst>
              <p:tags r:id="rId3"/>
            </p:custDataLst>
          </p:nvPr>
        </p:nvSpPr>
        <p:spPr>
          <a:xfrm>
            <a:off x="553972" y="6155290"/>
            <a:ext cx="7278624" cy="24622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03200" marR="0" lvl="0" indent="-212725"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Main assumptions: fossil and RES prices as per Archetype C (19 $/MWh fossil, 23 $/MWh RES, 28% capacity factor), CO2 100 $/t, battery storage 250$/kWh, thermal storage 25$/kWh</a:t>
            </a:r>
          </a:p>
        </p:txBody>
      </p:sp>
      <p:sp>
        <p:nvSpPr>
          <p:cNvPr id="96" name="TextBox 95">
            <a:extLst>
              <a:ext uri="{FF2B5EF4-FFF2-40B4-BE49-F238E27FC236}">
                <a16:creationId xmlns:a16="http://schemas.microsoft.com/office/drawing/2014/main" id="{B0059382-B8D9-4379-918C-0D30F4E356E6}"/>
              </a:ext>
            </a:extLst>
          </p:cNvPr>
          <p:cNvSpPr txBox="1"/>
          <p:nvPr/>
        </p:nvSpPr>
        <p:spPr>
          <a:xfrm>
            <a:off x="9129207" y="2032000"/>
            <a:ext cx="2505582" cy="360098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Thermal storage enabled decarbonized heating solutions could be cost competitive to </a:t>
            </a:r>
            <a:r>
              <a:rPr kumimoji="0" lang="pl-PL"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fossil</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 certain scenarios</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Current comparison shows long-term Natural gas price at 19 $ / MWh, with current TTF at &gt;120 $ / MWh</a:t>
            </a:r>
            <a:endParaRPr kumimoji="0" lang="pl-PL"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pl-PL"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Decarbonization option based on thermal storage seems to be the </a:t>
            </a:r>
            <a:r>
              <a:rPr kumimoji="0" lang="pl-PL"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cheapest option across the most prevalent solutions</a:t>
            </a:r>
            <a:endParaRPr kumimoji="0" lang="en-GB"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9" name="5. Source">
            <a:extLst>
              <a:ext uri="{FF2B5EF4-FFF2-40B4-BE49-F238E27FC236}">
                <a16:creationId xmlns:a16="http://schemas.microsoft.com/office/drawing/2014/main" id="{A830264F-12D4-40D4-9A2C-CD6704185FAC}"/>
              </a:ext>
            </a:extLst>
          </p:cNvPr>
          <p:cNvSpPr txBox="1"/>
          <p:nvPr>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Net Zero Heat storage business case calculation, LDES Council Net Zero Heat storage industry benchmark 2022</a:t>
            </a:r>
          </a:p>
        </p:txBody>
      </p:sp>
      <p:grpSp>
        <p:nvGrpSpPr>
          <p:cNvPr id="8" name="Group 7">
            <a:extLst>
              <a:ext uri="{FF2B5EF4-FFF2-40B4-BE49-F238E27FC236}">
                <a16:creationId xmlns:a16="http://schemas.microsoft.com/office/drawing/2014/main" id="{18128998-401D-4DF3-AB79-7EB3BF315F4A}"/>
              </a:ext>
            </a:extLst>
          </p:cNvPr>
          <p:cNvGrpSpPr/>
          <p:nvPr/>
        </p:nvGrpSpPr>
        <p:grpSpPr>
          <a:xfrm>
            <a:off x="554736" y="1570581"/>
            <a:ext cx="7178066" cy="279400"/>
            <a:chOff x="-419100" y="1473263"/>
            <a:chExt cx="7178066" cy="279340"/>
          </a:xfrm>
        </p:grpSpPr>
        <p:sp>
          <p:nvSpPr>
            <p:cNvPr id="47" name="TrackerNumBlue 228569">
              <a:extLst>
                <a:ext uri="{FF2B5EF4-FFF2-40B4-BE49-F238E27FC236}">
                  <a16:creationId xmlns:a16="http://schemas.microsoft.com/office/drawing/2014/main" id="{E4E7ABED-25C6-42BA-B112-E048D16CF859}"/>
                </a:ext>
              </a:extLst>
            </p:cNvPr>
            <p:cNvSpPr/>
            <p:nvPr>
              <p:custDataLst>
                <p:tags r:id="rId39"/>
              </p:custDataLst>
            </p:nvPr>
          </p:nvSpPr>
          <p:spPr>
            <a:xfrm>
              <a:off x="584200" y="1473263"/>
              <a:ext cx="279340" cy="27934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C</a:t>
              </a:r>
            </a:p>
          </p:txBody>
        </p:sp>
        <p:sp>
          <p:nvSpPr>
            <p:cNvPr id="51" name="TextBox 50">
              <a:extLst>
                <a:ext uri="{FF2B5EF4-FFF2-40B4-BE49-F238E27FC236}">
                  <a16:creationId xmlns:a16="http://schemas.microsoft.com/office/drawing/2014/main" id="{9E9D7FF2-5922-436A-AB77-6124F3DF05A9}"/>
                </a:ext>
              </a:extLst>
            </p:cNvPr>
            <p:cNvSpPr txBox="1"/>
            <p:nvPr/>
          </p:nvSpPr>
          <p:spPr>
            <a:xfrm>
              <a:off x="952105" y="1505211"/>
              <a:ext cx="5806861"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Low-cost fossil fuels and low-cost renewables</a:t>
              </a:r>
              <a:r>
                <a:rPr kumimoji="0" lang="pl-PL" sz="14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endParaRPr kumimoji="0" lang="en-US" sz="14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endParaRPr>
            </a:p>
          </p:txBody>
        </p:sp>
        <p:sp>
          <p:nvSpPr>
            <p:cNvPr id="52" name="TextBox 51">
              <a:extLst>
                <a:ext uri="{FF2B5EF4-FFF2-40B4-BE49-F238E27FC236}">
                  <a16:creationId xmlns:a16="http://schemas.microsoft.com/office/drawing/2014/main" id="{D81C172B-F435-40A4-9393-DAD8DCC7A1F5}"/>
                </a:ext>
              </a:extLst>
            </p:cNvPr>
            <p:cNvSpPr txBox="1"/>
            <p:nvPr/>
          </p:nvSpPr>
          <p:spPr>
            <a:xfrm>
              <a:off x="-419100" y="1505211"/>
              <a:ext cx="876055"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a:t>
              </a:r>
              <a:r>
                <a:rPr kumimoji="0" lang="pl-PL"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a:t>
              </a:r>
              <a:r>
                <a:rPr kumimoji="0" lang="en-US" sz="14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chetype</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cxnSp>
        <p:nvCxnSpPr>
          <p:cNvPr id="19" name="LineBasicStrong 19">
            <a:extLst>
              <a:ext uri="{FF2B5EF4-FFF2-40B4-BE49-F238E27FC236}">
                <a16:creationId xmlns:a16="http://schemas.microsoft.com/office/drawing/2014/main" id="{B528FD96-24E6-41D2-8D54-CE844E54D216}"/>
              </a:ext>
            </a:extLst>
          </p:cNvPr>
          <p:cNvCxnSpPr>
            <a:cxnSpLocks/>
          </p:cNvCxnSpPr>
          <p:nvPr>
            <p:custDataLst>
              <p:tags r:id="rId5"/>
            </p:custDataLst>
          </p:nvPr>
        </p:nvCxnSpPr>
        <p:spPr>
          <a:xfrm>
            <a:off x="554736" y="2300288"/>
            <a:ext cx="7918704" cy="0"/>
          </a:xfrm>
          <a:prstGeom prst="straightConnector1">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9BAFE1D-0CF1-4968-8365-226E0F97CE4D}"/>
              </a:ext>
            </a:extLst>
          </p:cNvPr>
          <p:cNvSpPr txBox="1">
            <a:spLocks/>
          </p:cNvSpPr>
          <p:nvPr/>
        </p:nvSpPr>
        <p:spPr>
          <a:xfrm>
            <a:off x="554736" y="2032000"/>
            <a:ext cx="7918704" cy="24606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Levelized cost of heat for selected technologies</a:t>
            </a:r>
            <a:r>
              <a:rPr kumimoji="0" lang="en-US" sz="16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$/MWh </a:t>
            </a:r>
          </a:p>
        </p:txBody>
      </p:sp>
      <p:graphicFrame>
        <p:nvGraphicFramePr>
          <p:cNvPr id="57" name="Chart 56">
            <a:extLst>
              <a:ext uri="{FF2B5EF4-FFF2-40B4-BE49-F238E27FC236}">
                <a16:creationId xmlns:a16="http://schemas.microsoft.com/office/drawing/2014/main" id="{5F4F3D30-C2F8-49F2-BE41-A2A50881ED95}"/>
              </a:ext>
            </a:extLst>
          </p:cNvPr>
          <p:cNvGraphicFramePr/>
          <p:nvPr>
            <p:custDataLst>
              <p:tags r:id="rId6"/>
            </p:custDataLst>
            <p:extLst>
              <p:ext uri="{D42A27DB-BD31-4B8C-83A1-F6EECF244321}">
                <p14:modId xmlns:p14="http://schemas.microsoft.com/office/powerpoint/2010/main" val="3564907088"/>
              </p:ext>
            </p:extLst>
          </p:nvPr>
        </p:nvGraphicFramePr>
        <p:xfrm>
          <a:off x="471488" y="2997200"/>
          <a:ext cx="8085137" cy="2273300"/>
        </p:xfrm>
        <a:graphic>
          <a:graphicData uri="http://schemas.openxmlformats.org/drawingml/2006/chart">
            <c:chart xmlns:c="http://schemas.openxmlformats.org/drawingml/2006/chart" xmlns:r="http://schemas.openxmlformats.org/officeDocument/2006/relationships" r:id="rId44"/>
          </a:graphicData>
        </a:graphic>
      </p:graphicFrame>
      <p:cxnSp>
        <p:nvCxnSpPr>
          <p:cNvPr id="18" name="Straight Connector 17">
            <a:extLst>
              <a:ext uri="{FF2B5EF4-FFF2-40B4-BE49-F238E27FC236}">
                <a16:creationId xmlns:a16="http://schemas.microsoft.com/office/drawing/2014/main" id="{062173A3-1EF4-4BE2-9100-CFF56FE18164}"/>
              </a:ext>
            </a:extLst>
          </p:cNvPr>
          <p:cNvCxnSpPr/>
          <p:nvPr>
            <p:custDataLst>
              <p:tags r:id="rId7"/>
            </p:custDataLst>
          </p:nvPr>
        </p:nvCxnSpPr>
        <p:spPr bwMode="white">
          <a:xfrm>
            <a:off x="779463" y="4511675"/>
            <a:ext cx="1131888" cy="0"/>
          </a:xfrm>
          <a:prstGeom prst="line">
            <a:avLst/>
          </a:prstGeom>
          <a:ln w="9525"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DC97F8CF-447A-44CE-BC5F-313E39F80324}"/>
              </a:ext>
            </a:extLst>
          </p:cNvPr>
          <p:cNvCxnSpPr/>
          <p:nvPr>
            <p:custDataLst>
              <p:tags r:id="rId8"/>
            </p:custDataLst>
          </p:nvPr>
        </p:nvCxnSpPr>
        <p:spPr bwMode="auto">
          <a:xfrm>
            <a:off x="779463" y="3938588"/>
            <a:ext cx="1131888"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024C9BD-F883-447F-9DD1-61E92C8FE6FE}"/>
              </a:ext>
            </a:extLst>
          </p:cNvPr>
          <p:cNvCxnSpPr/>
          <p:nvPr>
            <p:custDataLst>
              <p:tags r:id="rId9"/>
            </p:custDataLst>
          </p:nvPr>
        </p:nvCxnSpPr>
        <p:spPr bwMode="auto">
          <a:xfrm>
            <a:off x="1911350" y="3938588"/>
            <a:ext cx="0" cy="573088"/>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D59A5ED-F9EA-4326-AE24-1F93926C40EF}"/>
              </a:ext>
            </a:extLst>
          </p:cNvPr>
          <p:cNvCxnSpPr/>
          <p:nvPr>
            <p:custDataLst>
              <p:tags r:id="rId10"/>
            </p:custDataLst>
          </p:nvPr>
        </p:nvCxnSpPr>
        <p:spPr bwMode="auto">
          <a:xfrm>
            <a:off x="779463" y="3938588"/>
            <a:ext cx="0" cy="573088"/>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83AB4C6-F505-41B3-B81F-9048B284852A}"/>
              </a:ext>
            </a:extLst>
          </p:cNvPr>
          <p:cNvCxnSpPr/>
          <p:nvPr>
            <p:custDataLst>
              <p:tags r:id="rId11"/>
            </p:custDataLst>
          </p:nvPr>
        </p:nvCxnSpPr>
        <p:spPr bwMode="auto">
          <a:xfrm>
            <a:off x="1454150" y="4310063"/>
            <a:ext cx="2949575" cy="0"/>
          </a:xfrm>
          <a:prstGeom prst="line">
            <a:avLst/>
          </a:prstGeom>
          <a:ln w="3175"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AEE3809-8121-4E7E-AA03-BE3CD043C437}"/>
              </a:ext>
            </a:extLst>
          </p:cNvPr>
          <p:cNvCxnSpPr/>
          <p:nvPr>
            <p:custDataLst>
              <p:tags r:id="rId12"/>
            </p:custDataLst>
          </p:nvPr>
        </p:nvCxnSpPr>
        <p:spPr bwMode="auto">
          <a:xfrm>
            <a:off x="554038" y="4310063"/>
            <a:ext cx="681038" cy="0"/>
          </a:xfrm>
          <a:prstGeom prst="line">
            <a:avLst/>
          </a:prstGeom>
          <a:ln w="3175"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D2F01FC-A583-4669-B90F-A5D635795C9F}"/>
              </a:ext>
            </a:extLst>
          </p:cNvPr>
          <p:cNvCxnSpPr/>
          <p:nvPr>
            <p:custDataLst>
              <p:tags r:id="rId13"/>
            </p:custDataLst>
          </p:nvPr>
        </p:nvCxnSpPr>
        <p:spPr bwMode="auto">
          <a:xfrm>
            <a:off x="4622800" y="4310063"/>
            <a:ext cx="3851275" cy="0"/>
          </a:xfrm>
          <a:prstGeom prst="line">
            <a:avLst/>
          </a:prstGeom>
          <a:ln w="3175"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5" name="Text Placeholder 4">
            <a:extLst>
              <a:ext uri="{FF2B5EF4-FFF2-40B4-BE49-F238E27FC236}">
                <a16:creationId xmlns:a16="http://schemas.microsoft.com/office/drawing/2014/main" id="{63FE1ECB-5F8F-48F9-8BAA-8C6BF4D9B250}"/>
              </a:ext>
            </a:extLst>
          </p:cNvPr>
          <p:cNvSpPr>
            <a:spLocks noGrp="1"/>
          </p:cNvSpPr>
          <p:nvPr>
            <p:custDataLst>
              <p:tags r:id="rId14"/>
            </p:custDataLst>
          </p:nvPr>
        </p:nvSpPr>
        <p:spPr bwMode="gray">
          <a:xfrm>
            <a:off x="7616825" y="4222750"/>
            <a:ext cx="128588" cy="182563"/>
          </a:xfrm>
          <a:prstGeom prst="rect">
            <a:avLst/>
          </a:prstGeom>
          <a:solidFill>
            <a:schemeClr val="accent6"/>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368A59F6-8161-4FDC-8C5A-B0CFFAB19C60}" type="datetime'''''''''''''''''''''''''''''''''''''''''''''''''''''''3'">
              <a:rPr lang="en-US" altLang="en-US" sz="1200" smtClean="0">
                <a:solidFill>
                  <a:srgbClr val="FFFFFF"/>
                </a:solidFill>
                <a:effectLst/>
                <a:cs typeface="+mn-cs"/>
              </a:rPr>
              <a:pPr/>
              <a:t>3</a:t>
            </a:fld>
            <a:endParaRPr kumimoji="0" lang="en-US" sz="1200" b="0" i="0" strike="noStrike" kern="1200" cap="none" spc="0" normalizeH="0" baseline="0" noProof="0" dirty="0">
              <a:ln>
                <a:noFill/>
              </a:ln>
              <a:solidFill>
                <a:srgbClr val="FFFFFF"/>
              </a:solidFill>
              <a:effectLst/>
              <a:uLnTx/>
              <a:uFillTx/>
              <a:ea typeface="+mn-ea"/>
              <a:cs typeface="+mn-cs"/>
            </a:endParaRPr>
          </a:p>
        </p:txBody>
      </p:sp>
      <p:sp>
        <p:nvSpPr>
          <p:cNvPr id="26" name="Text Placeholder 4">
            <a:extLst>
              <a:ext uri="{FF2B5EF4-FFF2-40B4-BE49-F238E27FC236}">
                <a16:creationId xmlns:a16="http://schemas.microsoft.com/office/drawing/2014/main" id="{0E669DD2-0593-4E9D-918E-A8DAFAD87849}"/>
              </a:ext>
            </a:extLst>
          </p:cNvPr>
          <p:cNvSpPr>
            <a:spLocks noGrp="1"/>
          </p:cNvSpPr>
          <p:nvPr>
            <p:custDataLst>
              <p:tags r:id="rId15"/>
            </p:custDataLst>
          </p:nvPr>
        </p:nvSpPr>
        <p:spPr bwMode="auto">
          <a:xfrm>
            <a:off x="2425700" y="5262563"/>
            <a:ext cx="10080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defRPr/>
            </a:pPr>
            <a:fld id="{26A8B595-CA7C-476B-85A0-ACC4782F165B}" type="datetime'''B''i''o''''m''''''''''''''''a''''ss'' ''bo''''''''''il''er'">
              <a:rPr lang="en-US" altLang="en-US" sz="1200" smtClean="0">
                <a:solidFill>
                  <a:srgbClr val="000000"/>
                </a:solidFill>
                <a:cs typeface="+mn-cs"/>
              </a:rPr>
              <a:pPr lvl="0" algn="ctr">
                <a:spcBef>
                  <a:spcPct val="0"/>
                </a:spcBef>
                <a:spcAft>
                  <a:spcPct val="0"/>
                </a:spcAft>
                <a:defRPr/>
              </a:pPr>
              <a:t>Biomass boiler</a:t>
            </a:fld>
            <a:endParaRPr kumimoji="0" lang="en-US" sz="1200" b="0" i="0" strike="noStrike" kern="1200" cap="none" spc="0" normalizeH="0" baseline="0" noProof="0" dirty="0">
              <a:ln>
                <a:noFill/>
              </a:ln>
              <a:solidFill>
                <a:srgbClr val="000000"/>
              </a:solidFill>
              <a:effectLst/>
              <a:uLnTx/>
              <a:uFillTx/>
              <a:cs typeface="+mn-cs"/>
            </a:endParaRPr>
          </a:p>
        </p:txBody>
      </p:sp>
      <p:sp>
        <p:nvSpPr>
          <p:cNvPr id="29" name="Text Placeholder 4">
            <a:extLst>
              <a:ext uri="{FF2B5EF4-FFF2-40B4-BE49-F238E27FC236}">
                <a16:creationId xmlns:a16="http://schemas.microsoft.com/office/drawing/2014/main" id="{7634E292-5DC9-4BA0-93DD-EC3BD23017BA}"/>
              </a:ext>
            </a:extLst>
          </p:cNvPr>
          <p:cNvSpPr>
            <a:spLocks noGrp="1"/>
          </p:cNvSpPr>
          <p:nvPr>
            <p:custDataLst>
              <p:tags r:id="rId16"/>
            </p:custDataLst>
          </p:nvPr>
        </p:nvSpPr>
        <p:spPr bwMode="gray">
          <a:xfrm>
            <a:off x="1281113" y="4440238"/>
            <a:ext cx="128588" cy="182563"/>
          </a:xfrm>
          <a:prstGeom prst="rect">
            <a:avLst/>
          </a:prstGeom>
          <a:solidFill>
            <a:schemeClr val="accent6"/>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506FC2D-7C58-47CA-9682-9DF21DE9CE8C}" type="datetime'''''''''''''''''1'''''">
              <a:rPr lang="en-US" altLang="en-US" sz="1200" smtClean="0">
                <a:solidFill>
                  <a:srgbClr val="FFFFFF"/>
                </a:solidFill>
                <a:effectLst/>
                <a:cs typeface="+mn-cs"/>
              </a:rPr>
              <a:pPr/>
              <a:t>1</a:t>
            </a:fld>
            <a:endParaRPr kumimoji="0" lang="en-US" sz="1200" b="0" i="0" strike="noStrike" kern="1200" cap="none" spc="0" normalizeH="0" baseline="0" noProof="0" dirty="0">
              <a:ln>
                <a:noFill/>
              </a:ln>
              <a:solidFill>
                <a:srgbClr val="FFFFFF"/>
              </a:solidFill>
              <a:effectLst/>
              <a:uLnTx/>
              <a:uFillTx/>
              <a:ea typeface="+mn-ea"/>
              <a:cs typeface="+mn-cs"/>
            </a:endParaRPr>
          </a:p>
        </p:txBody>
      </p:sp>
      <p:sp>
        <p:nvSpPr>
          <p:cNvPr id="30" name="Text Placeholder 4">
            <a:extLst>
              <a:ext uri="{FF2B5EF4-FFF2-40B4-BE49-F238E27FC236}">
                <a16:creationId xmlns:a16="http://schemas.microsoft.com/office/drawing/2014/main" id="{2599E0EE-473A-4292-9005-AA4E4889DC0C}"/>
              </a:ext>
            </a:extLst>
          </p:cNvPr>
          <p:cNvSpPr>
            <a:spLocks noGrp="1"/>
          </p:cNvSpPr>
          <p:nvPr>
            <p:custDataLst>
              <p:tags r:id="rId17"/>
            </p:custDataLst>
          </p:nvPr>
        </p:nvSpPr>
        <p:spPr bwMode="auto">
          <a:xfrm>
            <a:off x="933450" y="5262563"/>
            <a:ext cx="8223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pl-PL" alt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Fossil boiler</a:t>
            </a:r>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1" name="Text Placeholder 4">
            <a:extLst>
              <a:ext uri="{FF2B5EF4-FFF2-40B4-BE49-F238E27FC236}">
                <a16:creationId xmlns:a16="http://schemas.microsoft.com/office/drawing/2014/main" id="{898EE6C2-DDDB-4F55-B35D-0A6E97C06E58}"/>
              </a:ext>
            </a:extLst>
          </p:cNvPr>
          <p:cNvSpPr>
            <a:spLocks noGrp="1"/>
          </p:cNvSpPr>
          <p:nvPr>
            <p:custDataLst>
              <p:tags r:id="rId18"/>
            </p:custDataLst>
          </p:nvPr>
        </p:nvSpPr>
        <p:spPr bwMode="gray">
          <a:xfrm>
            <a:off x="2865438" y="3586163"/>
            <a:ext cx="128588" cy="182563"/>
          </a:xfrm>
          <a:prstGeom prst="rect">
            <a:avLst/>
          </a:prstGeom>
          <a:solidFill>
            <a:schemeClr val="accent6"/>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A7E0E90-12D1-4CEF-9456-C897D7030BE1}" type="datetime'''''''''''''''''''''''''''''''''''''''''''''1'''''''''''''''''">
              <a:rPr lang="en-US" altLang="en-US" sz="1200" smtClean="0">
                <a:solidFill>
                  <a:srgbClr val="FFFFFF"/>
                </a:solidFill>
                <a:effectLst/>
                <a:cs typeface="+mn-cs"/>
              </a:rPr>
              <a:pPr/>
              <a:t>1</a:t>
            </a:fld>
            <a:endParaRPr kumimoji="0" lang="en-US" sz="1200" b="0" i="0" strike="noStrike" kern="1200" cap="none" spc="0" normalizeH="0" baseline="0" noProof="0" dirty="0">
              <a:ln>
                <a:noFill/>
              </a:ln>
              <a:solidFill>
                <a:srgbClr val="FFFFFF"/>
              </a:solidFill>
              <a:effectLst/>
              <a:uLnTx/>
              <a:uFillTx/>
              <a:ea typeface="+mn-ea"/>
              <a:cs typeface="+mn-cs"/>
            </a:endParaRPr>
          </a:p>
        </p:txBody>
      </p:sp>
      <p:sp>
        <p:nvSpPr>
          <p:cNvPr id="32" name="Text Placeholder 4">
            <a:extLst>
              <a:ext uri="{FF2B5EF4-FFF2-40B4-BE49-F238E27FC236}">
                <a16:creationId xmlns:a16="http://schemas.microsoft.com/office/drawing/2014/main" id="{9C609D03-6246-4A3F-B2D5-62ABEF35B5A6}"/>
              </a:ext>
            </a:extLst>
          </p:cNvPr>
          <p:cNvSpPr>
            <a:spLocks noGrp="1"/>
          </p:cNvSpPr>
          <p:nvPr>
            <p:custDataLst>
              <p:tags r:id="rId19"/>
            </p:custDataLst>
          </p:nvPr>
        </p:nvSpPr>
        <p:spPr bwMode="gray">
          <a:xfrm>
            <a:off x="4449763" y="3263900"/>
            <a:ext cx="128588" cy="182563"/>
          </a:xfrm>
          <a:prstGeom prst="rect">
            <a:avLst/>
          </a:prstGeom>
          <a:solidFill>
            <a:schemeClr val="accent6"/>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B188AE31-B38D-4274-BADB-B181A74631E6}" type="datetime'''''''2'''''''''''''''''''">
              <a:rPr lang="en-US" altLang="en-US" sz="1200" smtClean="0">
                <a:solidFill>
                  <a:srgbClr val="FFFFFF"/>
                </a:solidFill>
                <a:effectLst/>
                <a:cs typeface="+mn-cs"/>
              </a:rPr>
              <a:pPr/>
              <a:t>2</a:t>
            </a:fld>
            <a:endParaRPr kumimoji="0" lang="en-US" sz="1200" b="0" i="0" strike="noStrike" kern="1200" cap="none" spc="0" normalizeH="0" baseline="0" noProof="0" dirty="0">
              <a:ln>
                <a:noFill/>
              </a:ln>
              <a:solidFill>
                <a:srgbClr val="FFFFFF"/>
              </a:solidFill>
              <a:effectLst/>
              <a:uLnTx/>
              <a:uFillTx/>
              <a:ea typeface="+mn-ea"/>
              <a:cs typeface="+mn-cs"/>
            </a:endParaRPr>
          </a:p>
        </p:txBody>
      </p:sp>
      <p:sp>
        <p:nvSpPr>
          <p:cNvPr id="33" name="Text Placeholder 4">
            <a:extLst>
              <a:ext uri="{FF2B5EF4-FFF2-40B4-BE49-F238E27FC236}">
                <a16:creationId xmlns:a16="http://schemas.microsoft.com/office/drawing/2014/main" id="{2C6F7DDF-801A-4DB1-8FA1-72375EA59DD7}"/>
              </a:ext>
            </a:extLst>
          </p:cNvPr>
          <p:cNvSpPr>
            <a:spLocks noGrp="1"/>
          </p:cNvSpPr>
          <p:nvPr>
            <p:custDataLst>
              <p:tags r:id="rId20"/>
            </p:custDataLst>
          </p:nvPr>
        </p:nvSpPr>
        <p:spPr bwMode="auto">
          <a:xfrm>
            <a:off x="3971925" y="5262563"/>
            <a:ext cx="10826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defRPr/>
            </a:pPr>
            <a:fld id="{BF88C087-64C6-4987-9699-55BDA1924200}" type="datetime'''Hyd''''roge''''n bo''''''''''''''il''''''''''e''''r'''">
              <a:rPr lang="en-US" altLang="en-US" sz="1200" smtClean="0">
                <a:solidFill>
                  <a:srgbClr val="000000"/>
                </a:solidFill>
                <a:cs typeface="+mn-cs"/>
              </a:rPr>
              <a:pPr lvl="0" algn="ctr">
                <a:spcBef>
                  <a:spcPct val="0"/>
                </a:spcBef>
                <a:spcAft>
                  <a:spcPct val="0"/>
                </a:spcAft>
                <a:defRPr/>
              </a:pPr>
              <a:t>Hydrogen boiler</a:t>
            </a:fld>
            <a:endParaRPr kumimoji="0" lang="en-US" sz="1200" b="0" i="0" strike="noStrike" kern="1200" cap="none" spc="0" normalizeH="0" baseline="0" noProof="0" dirty="0">
              <a:ln>
                <a:noFill/>
              </a:ln>
              <a:solidFill>
                <a:srgbClr val="000000"/>
              </a:solidFill>
              <a:effectLst/>
              <a:uLnTx/>
              <a:uFillTx/>
              <a:cs typeface="+mn-cs"/>
            </a:endParaRPr>
          </a:p>
        </p:txBody>
      </p:sp>
      <p:sp>
        <p:nvSpPr>
          <p:cNvPr id="27" name="Text Placeholder 4">
            <a:extLst>
              <a:ext uri="{FF2B5EF4-FFF2-40B4-BE49-F238E27FC236}">
                <a16:creationId xmlns:a16="http://schemas.microsoft.com/office/drawing/2014/main" id="{06276A2D-ED4E-4A5F-B80B-4660F237E8B9}"/>
              </a:ext>
            </a:extLst>
          </p:cNvPr>
          <p:cNvSpPr>
            <a:spLocks noGrp="1"/>
          </p:cNvSpPr>
          <p:nvPr>
            <p:custDataLst>
              <p:tags r:id="rId21"/>
            </p:custDataLst>
          </p:nvPr>
        </p:nvSpPr>
        <p:spPr bwMode="gray">
          <a:xfrm>
            <a:off x="6032500" y="3027363"/>
            <a:ext cx="128588" cy="182563"/>
          </a:xfrm>
          <a:prstGeom prst="rect">
            <a:avLst/>
          </a:prstGeom>
          <a:solidFill>
            <a:schemeClr val="accent6"/>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BDFD405D-62DD-4421-BD87-4AC60490CC9F}" type="datetime'''''''''''''''''''''3'''''''''">
              <a:rPr lang="en-US" altLang="en-US" sz="1200" smtClean="0">
                <a:solidFill>
                  <a:srgbClr val="FFFFFF"/>
                </a:solidFill>
                <a:effectLst/>
                <a:cs typeface="+mn-cs"/>
              </a:rPr>
              <a:pPr/>
              <a:t>3</a:t>
            </a:fld>
            <a:endParaRPr kumimoji="0" lang="en-US" sz="1200" b="0" i="0" strike="noStrike" kern="1200" cap="none" spc="0" normalizeH="0" baseline="0" noProof="0" dirty="0">
              <a:ln>
                <a:noFill/>
              </a:ln>
              <a:solidFill>
                <a:srgbClr val="FFFFFF"/>
              </a:solidFill>
              <a:effectLst/>
              <a:uLnTx/>
              <a:uFillTx/>
              <a:ea typeface="+mn-ea"/>
              <a:cs typeface="+mn-cs"/>
            </a:endParaRPr>
          </a:p>
        </p:txBody>
      </p:sp>
      <p:sp>
        <p:nvSpPr>
          <p:cNvPr id="34" name="Text Placeholder 4">
            <a:extLst>
              <a:ext uri="{FF2B5EF4-FFF2-40B4-BE49-F238E27FC236}">
                <a16:creationId xmlns:a16="http://schemas.microsoft.com/office/drawing/2014/main" id="{8628C542-466A-4E44-9964-B2A2232E0B33}"/>
              </a:ext>
            </a:extLst>
          </p:cNvPr>
          <p:cNvSpPr>
            <a:spLocks noGrp="1"/>
          </p:cNvSpPr>
          <p:nvPr>
            <p:custDataLst>
              <p:tags r:id="rId22"/>
            </p:custDataLst>
          </p:nvPr>
        </p:nvSpPr>
        <p:spPr bwMode="auto">
          <a:xfrm>
            <a:off x="5532438" y="5262563"/>
            <a:ext cx="112871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defRPr/>
            </a:pPr>
            <a:fld id="{7181E736-83A2-4EBA-AA08-26A2F5B51EED}" type="datetime'El''ec''''tric b''''o''i''le''r w/ RES and b''at''''''te''ry'">
              <a:rPr lang="en-US" altLang="en-US" sz="1200" smtClean="0">
                <a:solidFill>
                  <a:srgbClr val="000000"/>
                </a:solidFill>
                <a:cs typeface="+mn-cs"/>
              </a:rPr>
              <a:pPr lvl="0" algn="ctr">
                <a:spcBef>
                  <a:spcPct val="0"/>
                </a:spcBef>
                <a:spcAft>
                  <a:spcPct val="0"/>
                </a:spcAft>
                <a:defRPr/>
              </a:pPr>
              <a:t>Electric boiler w/ RES and battery</a:t>
            </a:fld>
            <a:endParaRPr kumimoji="0" lang="en-US" sz="1200" b="0" i="0" strike="noStrike" kern="1200" cap="none" spc="0" normalizeH="0" baseline="0" noProof="0" dirty="0">
              <a:ln>
                <a:noFill/>
              </a:ln>
              <a:solidFill>
                <a:srgbClr val="000000"/>
              </a:solidFill>
              <a:effectLst/>
              <a:uLnTx/>
              <a:uFillTx/>
              <a:cs typeface="+mn-cs"/>
            </a:endParaRPr>
          </a:p>
        </p:txBody>
      </p:sp>
      <p:sp>
        <p:nvSpPr>
          <p:cNvPr id="39" name="Text Placeholder 4">
            <a:extLst>
              <a:ext uri="{FF2B5EF4-FFF2-40B4-BE49-F238E27FC236}">
                <a16:creationId xmlns:a16="http://schemas.microsoft.com/office/drawing/2014/main" id="{4B3DDC3A-0CEF-4835-860D-97899D82C025}"/>
              </a:ext>
            </a:extLst>
          </p:cNvPr>
          <p:cNvSpPr>
            <a:spLocks noGrp="1"/>
          </p:cNvSpPr>
          <p:nvPr>
            <p:custDataLst>
              <p:tags r:id="rId23"/>
            </p:custDataLst>
          </p:nvPr>
        </p:nvSpPr>
        <p:spPr bwMode="gray">
          <a:xfrm>
            <a:off x="7573963" y="4040188"/>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defRPr/>
            </a:pPr>
            <a:fld id="{A3A4AB02-EDBB-4EDA-BF53-053BB46669FA}" type="datetime'''''''''''''3''''''''''''''''''0'''''''''''''''">
              <a:rPr lang="en-US" altLang="en-US" sz="1200" smtClean="0">
                <a:solidFill>
                  <a:srgbClr val="000000"/>
                </a:solidFill>
                <a:cs typeface="+mn-cs"/>
              </a:rPr>
              <a:pPr/>
              <a:t>30</a:t>
            </a:fld>
            <a:endParaRPr kumimoji="0" lang="en-US" sz="1200" b="0" i="0" strike="noStrike" kern="1200" cap="none" spc="0" normalizeH="0" baseline="0" noProof="0" dirty="0">
              <a:ln>
                <a:noFill/>
              </a:ln>
              <a:solidFill>
                <a:srgbClr val="000000"/>
              </a:solidFill>
              <a:effectLst/>
              <a:uLnTx/>
              <a:uFillTx/>
              <a:cs typeface="+mn-cs"/>
            </a:endParaRPr>
          </a:p>
        </p:txBody>
      </p:sp>
      <p:sp>
        <p:nvSpPr>
          <p:cNvPr id="28" name="Text Placeholder 4">
            <a:extLst>
              <a:ext uri="{FF2B5EF4-FFF2-40B4-BE49-F238E27FC236}">
                <a16:creationId xmlns:a16="http://schemas.microsoft.com/office/drawing/2014/main" id="{EE1FC8E7-6AC1-4C6B-AD80-93DD184C9E83}"/>
              </a:ext>
            </a:extLst>
          </p:cNvPr>
          <p:cNvSpPr>
            <a:spLocks noGrp="1"/>
          </p:cNvSpPr>
          <p:nvPr>
            <p:custDataLst>
              <p:tags r:id="rId24"/>
            </p:custDataLst>
          </p:nvPr>
        </p:nvSpPr>
        <p:spPr bwMode="gray">
          <a:xfrm>
            <a:off x="7616825" y="5029200"/>
            <a:ext cx="128588" cy="182563"/>
          </a:xfrm>
          <a:prstGeom prst="rect">
            <a:avLst/>
          </a:prstGeom>
          <a:solidFill>
            <a:schemeClr val="accent2"/>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1E5FE59-47FC-4F33-A186-D371B448B379}" type="datetime'''''''''''''''''''''''''5'''''''''''">
              <a:rPr lang="en-US" altLang="en-US" sz="1200" smtClean="0">
                <a:solidFill>
                  <a:srgbClr val="000000"/>
                </a:solidFill>
                <a:effectLst/>
                <a:cs typeface="+mn-cs"/>
              </a:rPr>
              <a:pPr/>
              <a:t>5</a:t>
            </a:fld>
            <a:endParaRPr kumimoji="0" lang="en-US" sz="1200" b="0" i="0" strike="noStrike" kern="1200" cap="none" spc="0" normalizeH="0" baseline="0" noProof="0" dirty="0">
              <a:ln>
                <a:noFill/>
              </a:ln>
              <a:solidFill>
                <a:srgbClr val="000000"/>
              </a:solidFill>
              <a:effectLst/>
              <a:uLnTx/>
              <a:uFillTx/>
              <a:ea typeface="+mn-ea"/>
              <a:cs typeface="+mn-cs"/>
            </a:endParaRPr>
          </a:p>
        </p:txBody>
      </p:sp>
      <p:sp>
        <p:nvSpPr>
          <p:cNvPr id="36" name="Text Placeholder 4">
            <a:extLst>
              <a:ext uri="{FF2B5EF4-FFF2-40B4-BE49-F238E27FC236}">
                <a16:creationId xmlns:a16="http://schemas.microsoft.com/office/drawing/2014/main" id="{7B7320B9-423E-4E61-9FB4-C12A2AF6912B}"/>
              </a:ext>
            </a:extLst>
          </p:cNvPr>
          <p:cNvSpPr>
            <a:spLocks noGrp="1"/>
          </p:cNvSpPr>
          <p:nvPr>
            <p:custDataLst>
              <p:tags r:id="rId25"/>
            </p:custDataLst>
          </p:nvPr>
        </p:nvSpPr>
        <p:spPr bwMode="auto">
          <a:xfrm>
            <a:off x="6946900" y="5262563"/>
            <a:ext cx="1468438"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defRPr/>
            </a:pPr>
            <a:fld id="{6E320D26-3D35-46B4-B811-BEC52833125D}" type="datetime'El''ectri''c bo''ile''r ''RES'' and ''th''erm''al st''or''age'">
              <a:rPr lang="en-US" altLang="en-US" sz="1200" b="1" smtClean="0">
                <a:solidFill>
                  <a:srgbClr val="000000"/>
                </a:solidFill>
                <a:cs typeface="+mn-cs"/>
              </a:rPr>
              <a:pPr lvl="0" algn="ctr">
                <a:spcBef>
                  <a:spcPct val="0"/>
                </a:spcBef>
                <a:spcAft>
                  <a:spcPct val="0"/>
                </a:spcAft>
                <a:defRPr/>
              </a:pPr>
              <a:t>Electric boiler RES and thermal storage</a:t>
            </a:fld>
            <a:endParaRPr kumimoji="0" lang="en-US" sz="1200" b="1" i="0" strike="noStrike" kern="1200" cap="none" spc="0" normalizeH="0" baseline="0" noProof="0" dirty="0">
              <a:ln>
                <a:noFill/>
              </a:ln>
              <a:solidFill>
                <a:srgbClr val="000000"/>
              </a:solidFill>
              <a:effectLst/>
              <a:uLnTx/>
              <a:uFillTx/>
              <a:cs typeface="+mn-cs"/>
            </a:endParaRPr>
          </a:p>
        </p:txBody>
      </p:sp>
      <p:sp>
        <p:nvSpPr>
          <p:cNvPr id="38" name="Text Placeholder 4">
            <a:extLst>
              <a:ext uri="{FF2B5EF4-FFF2-40B4-BE49-F238E27FC236}">
                <a16:creationId xmlns:a16="http://schemas.microsoft.com/office/drawing/2014/main" id="{CCACA7A4-C02F-46E2-8051-973D40A5DC5F}"/>
              </a:ext>
            </a:extLst>
          </p:cNvPr>
          <p:cNvSpPr>
            <a:spLocks noGrp="1"/>
          </p:cNvSpPr>
          <p:nvPr>
            <p:custDataLst>
              <p:tags r:id="rId26"/>
            </p:custDataLst>
          </p:nvPr>
        </p:nvSpPr>
        <p:spPr bwMode="gray">
          <a:xfrm>
            <a:off x="1238250" y="3730625"/>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07771DF6-D237-442E-A2E6-03AD9012F0EB}" type="datetime'''''''''''''''''41'''">
              <a:rPr lang="en-US" altLang="en-US" sz="1200" smtClean="0">
                <a:solidFill>
                  <a:srgbClr val="000000"/>
                </a:solidFill>
                <a:cs typeface="+mn-cs"/>
              </a:rPr>
              <a:pPr lvl="0" algn="ctr">
                <a:spcBef>
                  <a:spcPct val="0"/>
                </a:spcBef>
                <a:spcAft>
                  <a:spcPct val="0"/>
                </a:spcAft>
                <a:buClr>
                  <a:srgbClr val="000000"/>
                </a:buClr>
                <a:defRPr/>
              </a:pPr>
              <a:t>41</a:t>
            </a:fld>
            <a:endParaRPr kumimoji="0" lang="en-US" sz="1200" b="0" i="0" strike="noStrike" kern="1200" cap="none" spc="0" normalizeH="0" baseline="0" noProof="0" dirty="0">
              <a:ln>
                <a:noFill/>
              </a:ln>
              <a:solidFill>
                <a:srgbClr val="000000"/>
              </a:solidFill>
              <a:effectLst/>
              <a:uLnTx/>
              <a:uFillTx/>
              <a:cs typeface="+mn-cs"/>
            </a:endParaRPr>
          </a:p>
        </p:txBody>
      </p:sp>
      <p:sp>
        <p:nvSpPr>
          <p:cNvPr id="40" name="Text Placeholder 4">
            <a:extLst>
              <a:ext uri="{FF2B5EF4-FFF2-40B4-BE49-F238E27FC236}">
                <a16:creationId xmlns:a16="http://schemas.microsoft.com/office/drawing/2014/main" id="{31FE4C2B-2402-43E2-A32A-F3DEFCB68490}"/>
              </a:ext>
            </a:extLst>
          </p:cNvPr>
          <p:cNvSpPr>
            <a:spLocks noGrp="1"/>
          </p:cNvSpPr>
          <p:nvPr>
            <p:custDataLst>
              <p:tags r:id="rId27"/>
            </p:custDataLst>
          </p:nvPr>
        </p:nvSpPr>
        <p:spPr bwMode="gray">
          <a:xfrm>
            <a:off x="2822575" y="3403600"/>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defRPr/>
            </a:pPr>
            <a:fld id="{42125DFC-22EE-4B05-87AC-F37991C5E802}" type="datetime'''''''''''''''''''''''''''''5''''''''''1'''''''''''''">
              <a:rPr lang="en-US" altLang="en-US" sz="1200" smtClean="0">
                <a:solidFill>
                  <a:srgbClr val="000000"/>
                </a:solidFill>
                <a:cs typeface="+mn-cs"/>
              </a:rPr>
              <a:pPr lvl="0" algn="ctr">
                <a:spcBef>
                  <a:spcPct val="0"/>
                </a:spcBef>
                <a:spcAft>
                  <a:spcPct val="0"/>
                </a:spcAft>
                <a:defRPr/>
              </a:pPr>
              <a:t>51</a:t>
            </a:fld>
            <a:endParaRPr kumimoji="0" lang="en-US" sz="1200" b="0" i="0" strike="noStrike" kern="1200" cap="none" spc="0" normalizeH="0" baseline="0" noProof="0" dirty="0">
              <a:ln>
                <a:noFill/>
              </a:ln>
              <a:solidFill>
                <a:srgbClr val="000000"/>
              </a:solidFill>
              <a:effectLst/>
              <a:uLnTx/>
              <a:uFillTx/>
              <a:cs typeface="+mn-cs"/>
            </a:endParaRPr>
          </a:p>
        </p:txBody>
      </p:sp>
      <p:sp>
        <p:nvSpPr>
          <p:cNvPr id="41" name="Text Placeholder 4">
            <a:extLst>
              <a:ext uri="{FF2B5EF4-FFF2-40B4-BE49-F238E27FC236}">
                <a16:creationId xmlns:a16="http://schemas.microsoft.com/office/drawing/2014/main" id="{450F2D79-236F-4D30-9489-933442228381}"/>
              </a:ext>
            </a:extLst>
          </p:cNvPr>
          <p:cNvSpPr>
            <a:spLocks noGrp="1"/>
          </p:cNvSpPr>
          <p:nvPr>
            <p:custDataLst>
              <p:tags r:id="rId28"/>
            </p:custDataLst>
          </p:nvPr>
        </p:nvSpPr>
        <p:spPr bwMode="gray">
          <a:xfrm>
            <a:off x="4406900" y="3081338"/>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defRPr/>
            </a:pPr>
            <a:fld id="{01C62897-FFA2-4124-8CE9-93B5D52A530D}" type="datetime'''''6''1'''''''''''">
              <a:rPr lang="en-US" altLang="en-US" sz="1200" smtClean="0">
                <a:solidFill>
                  <a:srgbClr val="000000"/>
                </a:solidFill>
                <a:cs typeface="+mn-cs"/>
              </a:rPr>
              <a:pPr lvl="0" algn="ctr">
                <a:spcBef>
                  <a:spcPct val="0"/>
                </a:spcBef>
                <a:spcAft>
                  <a:spcPct val="0"/>
                </a:spcAft>
                <a:defRPr/>
              </a:pPr>
              <a:t>61</a:t>
            </a:fld>
            <a:endParaRPr kumimoji="0" lang="en-US" sz="1200" b="0" i="0" strike="noStrike" kern="1200" cap="none" spc="0" normalizeH="0" baseline="0" noProof="0" dirty="0">
              <a:ln>
                <a:noFill/>
              </a:ln>
              <a:solidFill>
                <a:srgbClr val="000000"/>
              </a:solidFill>
              <a:effectLst/>
              <a:uLnTx/>
              <a:uFillTx/>
              <a:cs typeface="+mn-cs"/>
            </a:endParaRPr>
          </a:p>
        </p:txBody>
      </p:sp>
      <p:sp>
        <p:nvSpPr>
          <p:cNvPr id="42" name="Text Placeholder 4">
            <a:extLst>
              <a:ext uri="{FF2B5EF4-FFF2-40B4-BE49-F238E27FC236}">
                <a16:creationId xmlns:a16="http://schemas.microsoft.com/office/drawing/2014/main" id="{9B8BC113-F3A9-4212-B978-5A282A7F4D9F}"/>
              </a:ext>
            </a:extLst>
          </p:cNvPr>
          <p:cNvSpPr>
            <a:spLocks noGrp="1"/>
          </p:cNvSpPr>
          <p:nvPr>
            <p:custDataLst>
              <p:tags r:id="rId29"/>
            </p:custDataLst>
          </p:nvPr>
        </p:nvSpPr>
        <p:spPr bwMode="gray">
          <a:xfrm>
            <a:off x="5989638" y="2844800"/>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defRPr/>
            </a:pPr>
            <a:fld id="{69B4ADFE-27CD-4CBB-9C7B-9763D0780AE1}" type="datetime'''''''''7''''''''''0'''''''''''''''''''''''''''''''''''">
              <a:rPr lang="en-US" altLang="en-US" sz="1200" smtClean="0">
                <a:solidFill>
                  <a:srgbClr val="000000"/>
                </a:solidFill>
                <a:cs typeface="+mn-cs"/>
              </a:rPr>
              <a:pPr lvl="0" algn="ctr">
                <a:spcBef>
                  <a:spcPct val="0"/>
                </a:spcBef>
                <a:spcAft>
                  <a:spcPct val="0"/>
                </a:spcAft>
                <a:defRPr/>
              </a:pPr>
              <a:t>70</a:t>
            </a:fld>
            <a:endParaRPr kumimoji="0" lang="en-US" sz="1200" b="0" i="0" strike="noStrike" kern="1200" cap="none" spc="0" normalizeH="0" baseline="0" noProof="0" dirty="0">
              <a:ln>
                <a:noFill/>
              </a:ln>
              <a:solidFill>
                <a:srgbClr val="000000"/>
              </a:solidFill>
              <a:effectLst/>
              <a:uLnTx/>
              <a:uFillTx/>
              <a:cs typeface="+mn-cs"/>
            </a:endParaRPr>
          </a:p>
        </p:txBody>
      </p:sp>
      <p:sp>
        <p:nvSpPr>
          <p:cNvPr id="43" name="Rectangle 42">
            <a:extLst>
              <a:ext uri="{FF2B5EF4-FFF2-40B4-BE49-F238E27FC236}">
                <a16:creationId xmlns:a16="http://schemas.microsoft.com/office/drawing/2014/main" id="{662FEDB3-42E6-4523-9EF1-435339FE7DCF}"/>
              </a:ext>
            </a:extLst>
          </p:cNvPr>
          <p:cNvSpPr/>
          <p:nvPr>
            <p:custDataLst>
              <p:tags r:id="rId30"/>
            </p:custDataLst>
          </p:nvPr>
        </p:nvSpPr>
        <p:spPr bwMode="auto">
          <a:xfrm>
            <a:off x="3921125" y="2384425"/>
            <a:ext cx="144463" cy="144463"/>
          </a:xfrm>
          <a:prstGeom prst="rect">
            <a:avLst/>
          </a:prstGeom>
          <a:solidFill>
            <a:schemeClr val="accent2"/>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0E0C0DDB-0A64-4AFF-A47A-1680477EB9B6}"/>
              </a:ext>
            </a:extLst>
          </p:cNvPr>
          <p:cNvSpPr/>
          <p:nvPr>
            <p:custDataLst>
              <p:tags r:id="rId31"/>
            </p:custDataLst>
          </p:nvPr>
        </p:nvSpPr>
        <p:spPr bwMode="auto">
          <a:xfrm>
            <a:off x="3363913" y="2384425"/>
            <a:ext cx="144463" cy="144463"/>
          </a:xfrm>
          <a:prstGeom prst="rect">
            <a:avLst/>
          </a:prstGeom>
          <a:solidFill>
            <a:schemeClr val="accent1"/>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4839A618-5C07-4205-BB1C-47F2CA56C2CB}"/>
              </a:ext>
            </a:extLst>
          </p:cNvPr>
          <p:cNvSpPr/>
          <p:nvPr>
            <p:custDataLst>
              <p:tags r:id="rId32"/>
            </p:custDataLst>
          </p:nvPr>
        </p:nvSpPr>
        <p:spPr bwMode="auto">
          <a:xfrm>
            <a:off x="608013" y="2384425"/>
            <a:ext cx="144463" cy="144463"/>
          </a:xfrm>
          <a:prstGeom prst="rect">
            <a:avLst/>
          </a:prstGeom>
          <a:solidFill>
            <a:srgbClr val="E6E6E6"/>
          </a:solidFill>
          <a:ln w="3175" cap="sq" algn="ctr">
            <a:solidFill>
              <a:schemeClr val="tx1"/>
            </a:solidFill>
            <a:prstDash val="lg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57BEBEB1-BCC2-45FA-AD15-0378439C821F}"/>
              </a:ext>
            </a:extLst>
          </p:cNvPr>
          <p:cNvSpPr/>
          <p:nvPr>
            <p:custDataLst>
              <p:tags r:id="rId33"/>
            </p:custDataLst>
          </p:nvPr>
        </p:nvSpPr>
        <p:spPr bwMode="auto">
          <a:xfrm>
            <a:off x="2092325" y="2384425"/>
            <a:ext cx="144463" cy="144463"/>
          </a:xfrm>
          <a:prstGeom prst="rect">
            <a:avLst/>
          </a:prstGeom>
          <a:solidFill>
            <a:schemeClr val="accent6"/>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0" name="Text Placeholder 4">
            <a:extLst>
              <a:ext uri="{FF2B5EF4-FFF2-40B4-BE49-F238E27FC236}">
                <a16:creationId xmlns:a16="http://schemas.microsoft.com/office/drawing/2014/main" id="{4A059718-5C2A-4BA6-B597-8510A9C2E6CA}"/>
              </a:ext>
            </a:extLst>
          </p:cNvPr>
          <p:cNvSpPr>
            <a:spLocks noGrp="1"/>
          </p:cNvSpPr>
          <p:nvPr>
            <p:custDataLst>
              <p:tags r:id="rId34"/>
            </p:custDataLst>
          </p:nvPr>
        </p:nvSpPr>
        <p:spPr bwMode="auto">
          <a:xfrm>
            <a:off x="803275" y="2381250"/>
            <a:ext cx="1187450"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spcBef>
                <a:spcPct val="0"/>
              </a:spcBef>
              <a:spcAft>
                <a:spcPct val="0"/>
              </a:spcAft>
              <a:defRPr/>
            </a:pPr>
            <a:fld id="{76A89A82-C3C8-4F7B-9798-C495B7036AA8}" type="datetime'''CO2'''' ''''''''''''''''em''is''sion''s ''c''os''''t'''''''">
              <a:rPr lang="en-US" altLang="en-US" sz="1050" smtClean="0">
                <a:solidFill>
                  <a:srgbClr val="000000"/>
                </a:solidFill>
                <a:cs typeface="+mn-cs"/>
              </a:rPr>
              <a:pPr lvl="0">
                <a:spcBef>
                  <a:spcPct val="0"/>
                </a:spcBef>
                <a:spcAft>
                  <a:spcPct val="0"/>
                </a:spcAft>
                <a:defRPr/>
              </a:pPr>
              <a:t>CO2 emissions cost</a:t>
            </a:fld>
            <a:endParaRPr kumimoji="0" lang="en-US" sz="1050" b="0" i="0" strike="noStrike" kern="1200" cap="none" spc="0" normalizeH="0" baseline="0" noProof="0" dirty="0">
              <a:ln>
                <a:noFill/>
              </a:ln>
              <a:solidFill>
                <a:srgbClr val="000000"/>
              </a:solidFill>
              <a:effectLst/>
              <a:uLnTx/>
              <a:uFillTx/>
              <a:cs typeface="+mn-cs"/>
            </a:endParaRPr>
          </a:p>
        </p:txBody>
      </p:sp>
      <p:sp>
        <p:nvSpPr>
          <p:cNvPr id="54" name="Text Placeholder 4">
            <a:extLst>
              <a:ext uri="{FF2B5EF4-FFF2-40B4-BE49-F238E27FC236}">
                <a16:creationId xmlns:a16="http://schemas.microsoft.com/office/drawing/2014/main" id="{B7BB1705-1AFF-4321-A1B9-D9D440E6789B}"/>
              </a:ext>
            </a:extLst>
          </p:cNvPr>
          <p:cNvSpPr>
            <a:spLocks noGrp="1"/>
          </p:cNvSpPr>
          <p:nvPr>
            <p:custDataLst>
              <p:tags r:id="rId35"/>
            </p:custDataLst>
          </p:nvPr>
        </p:nvSpPr>
        <p:spPr bwMode="auto">
          <a:xfrm>
            <a:off x="3559175" y="2381250"/>
            <a:ext cx="260350"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spcBef>
                <a:spcPct val="0"/>
              </a:spcBef>
              <a:spcAft>
                <a:spcPct val="0"/>
              </a:spcAft>
              <a:defRPr/>
            </a:pPr>
            <a:fld id="{8261636D-7CB8-4183-AFEA-990B5AD46C69}" type="datetime'''''F''''''''''''''''''''''''u''''''e''''''''''''l'''''">
              <a:rPr lang="en-US" altLang="en-US" sz="1050" smtClean="0">
                <a:solidFill>
                  <a:srgbClr val="000000"/>
                </a:solidFill>
                <a:cs typeface="+mn-cs"/>
              </a:rPr>
              <a:pPr lvl="0">
                <a:spcBef>
                  <a:spcPct val="0"/>
                </a:spcBef>
                <a:spcAft>
                  <a:spcPct val="0"/>
                </a:spcAft>
                <a:defRPr/>
              </a:pPr>
              <a:t>Fuel</a:t>
            </a:fld>
            <a:endParaRPr kumimoji="0" lang="en-US" sz="1050" b="0" i="0" strike="noStrike" kern="1200" cap="none" spc="0" normalizeH="0" baseline="0" noProof="0" dirty="0">
              <a:ln>
                <a:noFill/>
              </a:ln>
              <a:solidFill>
                <a:srgbClr val="000000"/>
              </a:solidFill>
              <a:effectLst/>
              <a:uLnTx/>
              <a:uFillTx/>
              <a:cs typeface="+mn-cs"/>
            </a:endParaRPr>
          </a:p>
        </p:txBody>
      </p:sp>
      <p:sp>
        <p:nvSpPr>
          <p:cNvPr id="53" name="Text Placeholder 4">
            <a:extLst>
              <a:ext uri="{FF2B5EF4-FFF2-40B4-BE49-F238E27FC236}">
                <a16:creationId xmlns:a16="http://schemas.microsoft.com/office/drawing/2014/main" id="{EF2156EF-2D74-481E-B529-9F75A4A7EFE4}"/>
              </a:ext>
            </a:extLst>
          </p:cNvPr>
          <p:cNvSpPr>
            <a:spLocks noGrp="1"/>
          </p:cNvSpPr>
          <p:nvPr>
            <p:custDataLst>
              <p:tags r:id="rId36"/>
            </p:custDataLst>
          </p:nvPr>
        </p:nvSpPr>
        <p:spPr bwMode="auto">
          <a:xfrm>
            <a:off x="2287588" y="2381250"/>
            <a:ext cx="9747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spcBef>
                <a:spcPct val="0"/>
              </a:spcBef>
              <a:spcAft>
                <a:spcPct val="0"/>
              </a:spcAft>
              <a:defRPr/>
            </a:pPr>
            <a:fld id="{02448E10-B6C2-41A3-AA32-8B5171318F37}" type="datetime'''''''H''''e''a''''''t''in''''g ''e''l''em''''e''nt'''''">
              <a:rPr lang="en-US" altLang="en-US" sz="1050" smtClean="0">
                <a:solidFill>
                  <a:srgbClr val="000000"/>
                </a:solidFill>
                <a:cs typeface="+mn-cs"/>
              </a:rPr>
              <a:pPr lvl="0">
                <a:spcBef>
                  <a:spcPct val="0"/>
                </a:spcBef>
                <a:spcAft>
                  <a:spcPct val="0"/>
                </a:spcAft>
                <a:defRPr/>
              </a:pPr>
              <a:t>Heating element</a:t>
            </a:fld>
            <a:endParaRPr kumimoji="0" lang="en-US" sz="1050" b="0" i="0" strike="noStrike" kern="1200" cap="none" spc="0" normalizeH="0" baseline="0" noProof="0" dirty="0">
              <a:ln>
                <a:noFill/>
              </a:ln>
              <a:solidFill>
                <a:srgbClr val="000000"/>
              </a:solidFill>
              <a:effectLst/>
              <a:uLnTx/>
              <a:uFillTx/>
              <a:cs typeface="+mn-cs"/>
            </a:endParaRPr>
          </a:p>
        </p:txBody>
      </p:sp>
      <p:sp>
        <p:nvSpPr>
          <p:cNvPr id="48" name="Text Placeholder 4">
            <a:extLst>
              <a:ext uri="{FF2B5EF4-FFF2-40B4-BE49-F238E27FC236}">
                <a16:creationId xmlns:a16="http://schemas.microsoft.com/office/drawing/2014/main" id="{771D8EF1-CA32-44AD-B010-258D75A603BC}"/>
              </a:ext>
            </a:extLst>
          </p:cNvPr>
          <p:cNvSpPr>
            <a:spLocks noGrp="1"/>
          </p:cNvSpPr>
          <p:nvPr>
            <p:custDataLst>
              <p:tags r:id="rId37"/>
            </p:custDataLst>
          </p:nvPr>
        </p:nvSpPr>
        <p:spPr bwMode="auto">
          <a:xfrm>
            <a:off x="4116388" y="2381250"/>
            <a:ext cx="468313"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spcBef>
                <a:spcPct val="0"/>
              </a:spcBef>
              <a:spcAft>
                <a:spcPct val="0"/>
              </a:spcAft>
              <a:defRPr/>
            </a:pPr>
            <a:fld id="{23C3F099-EBDA-4305-B099-7587C4BCD314}" type="datetime'''''S''t''''''''''''''''''''''o''''''r''''''''''a''ge'''">
              <a:rPr lang="en-US" altLang="en-US" sz="1050" smtClean="0">
                <a:solidFill>
                  <a:srgbClr val="000000"/>
                </a:solidFill>
                <a:cs typeface="+mn-cs"/>
              </a:rPr>
              <a:pPr lvl="0">
                <a:spcBef>
                  <a:spcPct val="0"/>
                </a:spcBef>
                <a:spcAft>
                  <a:spcPct val="0"/>
                </a:spcAft>
                <a:defRPr/>
              </a:pPr>
              <a:t>Storage</a:t>
            </a:fld>
            <a:endParaRPr kumimoji="0" lang="en-US" sz="1050" b="0" i="0" strike="noStrike" kern="1200" cap="none" spc="0" normalizeH="0" baseline="0" noProof="0" dirty="0">
              <a:ln>
                <a:noFill/>
              </a:ln>
              <a:solidFill>
                <a:srgbClr val="000000"/>
              </a:solidFill>
              <a:effectLst/>
              <a:uLnTx/>
              <a:uFillTx/>
              <a:cs typeface="+mn-cs"/>
            </a:endParaRPr>
          </a:p>
        </p:txBody>
      </p:sp>
      <p:cxnSp>
        <p:nvCxnSpPr>
          <p:cNvPr id="55" name="Connector: Elbow 54">
            <a:extLst>
              <a:ext uri="{FF2B5EF4-FFF2-40B4-BE49-F238E27FC236}">
                <a16:creationId xmlns:a16="http://schemas.microsoft.com/office/drawing/2014/main" id="{80C7F1B6-1DBA-49D5-B907-E876181AF132}"/>
              </a:ext>
            </a:extLst>
          </p:cNvPr>
          <p:cNvCxnSpPr>
            <a:cxnSpLocks/>
            <a:endCxn id="56" idx="2"/>
          </p:cNvCxnSpPr>
          <p:nvPr/>
        </p:nvCxnSpPr>
        <p:spPr>
          <a:xfrm rot="16200000" flipV="1">
            <a:off x="4179888" y="2663032"/>
            <a:ext cx="131762" cy="536574"/>
          </a:xfrm>
          <a:prstGeom prst="bentConnector3">
            <a:avLst>
              <a:gd name="adj1" fmla="val 50000"/>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44AE8A9-E361-45AF-9331-07D34C011C8B}"/>
              </a:ext>
            </a:extLst>
          </p:cNvPr>
          <p:cNvSpPr txBox="1"/>
          <p:nvPr/>
        </p:nvSpPr>
        <p:spPr>
          <a:xfrm>
            <a:off x="3529013" y="2635250"/>
            <a:ext cx="896938" cy="230188"/>
          </a:xfrm>
          <a:prstGeom prst="rect">
            <a:avLst/>
          </a:prstGeom>
        </p:spPr>
        <p:txBody>
          <a:bodyPr vert="horz" wrap="square" lIns="38100" tIns="38100" rIns="38100" bIns="3810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l-PL" sz="10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2.1 $/kg of H</a:t>
            </a:r>
            <a:r>
              <a:rPr kumimoji="0" lang="pl-PL" sz="1000" b="0" i="1" u="none" strike="noStrike" kern="1200" cap="none" spc="0" normalizeH="0" baseline="-25000" noProof="0" dirty="0">
                <a:ln>
                  <a:noFill/>
                </a:ln>
                <a:solidFill>
                  <a:srgbClr val="000000"/>
                </a:solidFill>
                <a:effectLst/>
                <a:uLnTx/>
                <a:uFillTx/>
                <a:latin typeface="Arial"/>
                <a:ea typeface="+mn-ea"/>
                <a:cs typeface="Arial" panose="020B0604020202020204" pitchFamily="34" charset="0"/>
              </a:rPr>
              <a:t>2</a:t>
            </a:r>
            <a:endParaRPr kumimoji="0" lang="en-US" sz="1000" b="0" i="1" u="none" strike="noStrike" kern="1200" cap="none" spc="0" normalizeH="0" baseline="-25000" noProof="0" dirty="0">
              <a:ln>
                <a:noFill/>
              </a:ln>
              <a:solidFill>
                <a:srgbClr val="000000"/>
              </a:solidFill>
              <a:effectLst/>
              <a:uLnTx/>
              <a:uFillTx/>
              <a:latin typeface="Arial"/>
              <a:ea typeface="+mn-ea"/>
              <a:cs typeface="Arial" panose="020B0604020202020204" pitchFamily="34" charset="0"/>
            </a:endParaRPr>
          </a:p>
        </p:txBody>
      </p:sp>
      <p:cxnSp>
        <p:nvCxnSpPr>
          <p:cNvPr id="58" name="LineBasicStrong 19">
            <a:extLst>
              <a:ext uri="{FF2B5EF4-FFF2-40B4-BE49-F238E27FC236}">
                <a16:creationId xmlns:a16="http://schemas.microsoft.com/office/drawing/2014/main" id="{8DACBFD9-0BEE-4FAB-B8AF-388ED561C0DC}"/>
              </a:ext>
            </a:extLst>
          </p:cNvPr>
          <p:cNvCxnSpPr>
            <a:cxnSpLocks/>
          </p:cNvCxnSpPr>
          <p:nvPr>
            <p:custDataLst>
              <p:tags r:id="rId38"/>
            </p:custDataLst>
          </p:nvPr>
        </p:nvCxnSpPr>
        <p:spPr>
          <a:xfrm>
            <a:off x="554038" y="2300288"/>
            <a:ext cx="7920038" cy="0"/>
          </a:xfrm>
          <a:prstGeom prst="straightConnector1">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9AA8903-9A9A-4CCE-B388-A799505DC6D3}"/>
              </a:ext>
            </a:extLst>
          </p:cNvPr>
          <p:cNvSpPr txBox="1">
            <a:spLocks/>
          </p:cNvSpPr>
          <p:nvPr/>
        </p:nvSpPr>
        <p:spPr>
          <a:xfrm>
            <a:off x="554038" y="2032000"/>
            <a:ext cx="7920038" cy="24606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Levelized cost of heat for selected technologies</a:t>
            </a:r>
            <a:r>
              <a:rPr kumimoji="0" lang="en-US" sz="16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$/MWh </a:t>
            </a:r>
          </a:p>
        </p:txBody>
      </p:sp>
    </p:spTree>
    <p:extLst>
      <p:ext uri="{BB962C8B-B14F-4D97-AF65-F5344CB8AC3E}">
        <p14:creationId xmlns:p14="http://schemas.microsoft.com/office/powerpoint/2010/main" val="289572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A00DC4-D54B-4105-99C7-86B9FCFCFF1C}"/>
              </a:ext>
            </a:extLst>
          </p:cNvPr>
          <p:cNvGraphicFramePr>
            <a:graphicFrameLocks noChangeAspect="1"/>
          </p:cNvGraphicFramePr>
          <p:nvPr>
            <p:custDataLst>
              <p:tags r:id="rId1"/>
            </p:custDataLst>
            <p:extLst>
              <p:ext uri="{D42A27DB-BD31-4B8C-83A1-F6EECF244321}">
                <p14:modId xmlns:p14="http://schemas.microsoft.com/office/powerpoint/2010/main" val="2165997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186" imgH="179" progId="TCLayout.ActiveDocument.1">
                  <p:embed/>
                </p:oleObj>
              </mc:Choice>
              <mc:Fallback>
                <p:oleObj name="think-cell Slide" r:id="rId9" imgW="186" imgH="179" progId="TCLayout.ActiveDocument.1">
                  <p:embed/>
                  <p:pic>
                    <p:nvPicPr>
                      <p:cNvPr id="8" name="Object 7" hidden="1">
                        <a:extLst>
                          <a:ext uri="{FF2B5EF4-FFF2-40B4-BE49-F238E27FC236}">
                            <a16:creationId xmlns:a16="http://schemas.microsoft.com/office/drawing/2014/main" id="{0DA00DC4-D54B-4105-99C7-86B9FCFCFF1C}"/>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3" name="Picture 9" hidden="1">
            <a:extLst>
              <a:ext uri="{FF2B5EF4-FFF2-40B4-BE49-F238E27FC236}">
                <a16:creationId xmlns:a16="http://schemas.microsoft.com/office/drawing/2014/main" id="{F731A480-28B5-49FA-8D72-CDE6B30B143D}"/>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1" i="0" u="none" strike="noStrike" kern="1200" cap="none" spc="0" normalizeH="0" baseline="0" noProof="0" dirty="0" err="1">
              <a:ln>
                <a:noFill/>
              </a:ln>
              <a:solidFill>
                <a:srgbClr val="3F5586"/>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Picture 9" hidden="1">
            <a:extLst>
              <a:ext uri="{FF2B5EF4-FFF2-40B4-BE49-F238E27FC236}">
                <a16:creationId xmlns:a16="http://schemas.microsoft.com/office/drawing/2014/main" id="{89773A46-7FAB-4E4B-A7B0-98CD03D7D867}"/>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1" i="0" u="none" strike="noStrike" kern="1200" cap="none" spc="0" normalizeH="0" baseline="0" noProof="0" dirty="0" err="1">
              <a:ln>
                <a:noFill/>
              </a:ln>
              <a:solidFill>
                <a:srgbClr val="3F5586"/>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2. Slide Title">
            <a:extLst>
              <a:ext uri="{FF2B5EF4-FFF2-40B4-BE49-F238E27FC236}">
                <a16:creationId xmlns:a16="http://schemas.microsoft.com/office/drawing/2014/main" id="{9BFFF79E-437C-4A95-88F8-040A71DCC72A}"/>
              </a:ext>
            </a:extLst>
          </p:cNvPr>
          <p:cNvSpPr>
            <a:spLocks noGrp="1"/>
          </p:cNvSpPr>
          <p:nvPr>
            <p:ph type="title"/>
            <p:custDataLst>
              <p:tags r:id="rId4"/>
            </p:custDataLst>
          </p:nvPr>
        </p:nvSpPr>
        <p:spPr>
          <a:xfrm>
            <a:off x="554736" y="5169876"/>
            <a:ext cx="3813048" cy="553998"/>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dirty="0"/>
              <a:t>Agenda</a:t>
            </a:r>
          </a:p>
        </p:txBody>
      </p:sp>
      <p:sp>
        <p:nvSpPr>
          <p:cNvPr id="6" name="1. On-page tracker" hidden="1">
            <a:extLst>
              <a:ext uri="{FF2B5EF4-FFF2-40B4-BE49-F238E27FC236}">
                <a16:creationId xmlns:a16="http://schemas.microsoft.com/office/drawing/2014/main" id="{45D714EB-50B5-435D-BE62-FBA68ED525AA}"/>
              </a:ext>
            </a:extLst>
          </p:cNvPr>
          <p:cNvSpPr>
            <a:spLocks noGrp="1"/>
          </p:cNvSpPr>
          <p:nvPr>
            <p:ph type="body" sz="quarter" idx="10"/>
            <p:custDataLst>
              <p:tags r:id="rId5"/>
            </p:custDataLst>
          </p:nvPr>
        </p:nvSpPr>
        <p:spPr/>
        <p:txBody>
          <a:bodyPr/>
          <a:lstStyle/>
          <a:p>
            <a:endParaRPr lang="en-US"/>
          </a:p>
        </p:txBody>
      </p:sp>
      <p:sp>
        <p:nvSpPr>
          <p:cNvPr id="81" name="Text Placeholder 2">
            <a:extLst>
              <a:ext uri="{FF2B5EF4-FFF2-40B4-BE49-F238E27FC236}">
                <a16:creationId xmlns:a16="http://schemas.microsoft.com/office/drawing/2014/main" id="{8DF59D50-6621-4C5A-BD19-A5AC0B081C61}"/>
              </a:ext>
            </a:extLst>
          </p:cNvPr>
          <p:cNvSpPr>
            <a:spLocks noGrp="1"/>
          </p:cNvSpPr>
          <p:nvPr>
            <p:custDataLst>
              <p:tags r:id="rId6"/>
            </p:custDataLst>
          </p:nvPr>
        </p:nvSpPr>
        <p:spPr bwMode="auto">
          <a:xfrm>
            <a:off x="7010400" y="3835400"/>
            <a:ext cx="4629150" cy="407988"/>
          </a:xfrm>
          <a:prstGeom prst="rect">
            <a:avLst/>
          </a:prstGeom>
          <a:solidFill>
            <a:schemeClr val="accent1"/>
          </a:solidFill>
          <a:ln>
            <a:noFill/>
          </a:ln>
        </p:spPr>
        <p:txBody>
          <a:bodyPr vert="horz" wrap="none" lIns="80963" tIns="82550"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None/>
              <a:tabLst/>
              <a:defRPr/>
            </a:pPr>
            <a:r>
              <a:rPr kumimoji="0" lang="en-US" altLang="en-US" sz="1600" b="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Q</a:t>
            </a:r>
            <a:r>
              <a:rPr kumimoji="0" lang="en-US" altLang="en-US" sz="1600" b="1" u="none" strike="noStrike" kern="1200" cap="none" spc="0" normalizeH="0" baseline="0" noProof="0">
                <a:ln>
                  <a:noFill/>
                </a:ln>
                <a:solidFill>
                  <a:srgbClr val="000000"/>
                </a:solidFill>
                <a:effectLst/>
                <a:uLnTx/>
                <a:uFillTx/>
                <a:latin typeface="Arial"/>
                <a:ea typeface="+mn-ea"/>
                <a:cs typeface="Arial" panose="020B0604020202020204" pitchFamily="34" charset="0"/>
              </a:rPr>
              <a:t>&amp;A (10 min)</a:t>
            </a:r>
            <a:endParaRPr kumimoji="0" lang="en-US" altLang="en-US" sz="1600" b="1"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64390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A00DC4-D54B-4105-99C7-86B9FCFCFF1C}"/>
              </a:ext>
            </a:extLst>
          </p:cNvPr>
          <p:cNvGraphicFramePr>
            <a:graphicFrameLocks noChangeAspect="1"/>
          </p:cNvGraphicFramePr>
          <p:nvPr>
            <p:custDataLst>
              <p:tags r:id="rId1"/>
            </p:custDataLst>
            <p:extLst>
              <p:ext uri="{D42A27DB-BD31-4B8C-83A1-F6EECF244321}">
                <p14:modId xmlns:p14="http://schemas.microsoft.com/office/powerpoint/2010/main" val="3909211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186" imgH="179" progId="TCLayout.ActiveDocument.1">
                  <p:embed/>
                </p:oleObj>
              </mc:Choice>
              <mc:Fallback>
                <p:oleObj name="think-cell Slide" r:id="rId11" imgW="186" imgH="179" progId="TCLayout.ActiveDocument.1">
                  <p:embed/>
                  <p:pic>
                    <p:nvPicPr>
                      <p:cNvPr id="8" name="Object 7" hidden="1">
                        <a:extLst>
                          <a:ext uri="{FF2B5EF4-FFF2-40B4-BE49-F238E27FC236}">
                            <a16:creationId xmlns:a16="http://schemas.microsoft.com/office/drawing/2014/main" id="{0DA00DC4-D54B-4105-99C7-86B9FCFCFF1C}"/>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3" name="Picture 9" hidden="1">
            <a:extLst>
              <a:ext uri="{FF2B5EF4-FFF2-40B4-BE49-F238E27FC236}">
                <a16:creationId xmlns:a16="http://schemas.microsoft.com/office/drawing/2014/main" id="{F731A480-28B5-49FA-8D72-CDE6B30B143D}"/>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1" i="0" u="none" strike="noStrike" kern="1200" cap="none" spc="0" normalizeH="0" baseline="0" noProof="0" dirty="0" err="1">
              <a:ln>
                <a:noFill/>
              </a:ln>
              <a:solidFill>
                <a:srgbClr val="3F5586"/>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Picture 9" hidden="1">
            <a:extLst>
              <a:ext uri="{FF2B5EF4-FFF2-40B4-BE49-F238E27FC236}">
                <a16:creationId xmlns:a16="http://schemas.microsoft.com/office/drawing/2014/main" id="{89773A46-7FAB-4E4B-A7B0-98CD03D7D867}"/>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1" i="0" u="none" strike="noStrike" kern="1200" cap="none" spc="0" normalizeH="0" baseline="0" noProof="0" dirty="0" err="1">
              <a:ln>
                <a:noFill/>
              </a:ln>
              <a:solidFill>
                <a:srgbClr val="3F5586"/>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2. Slide Title">
            <a:extLst>
              <a:ext uri="{FF2B5EF4-FFF2-40B4-BE49-F238E27FC236}">
                <a16:creationId xmlns:a16="http://schemas.microsoft.com/office/drawing/2014/main" id="{9BFFF79E-437C-4A95-88F8-040A71DCC72A}"/>
              </a:ext>
            </a:extLst>
          </p:cNvPr>
          <p:cNvSpPr>
            <a:spLocks noGrp="1"/>
          </p:cNvSpPr>
          <p:nvPr>
            <p:ph type="title"/>
            <p:custDataLst>
              <p:tags r:id="rId4"/>
            </p:custDataLst>
          </p:nvPr>
        </p:nvSpPr>
        <p:spPr>
          <a:xfrm>
            <a:off x="554736" y="5169876"/>
            <a:ext cx="3813048" cy="553998"/>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dirty="0"/>
              <a:t>Agenda</a:t>
            </a:r>
          </a:p>
        </p:txBody>
      </p:sp>
      <p:sp>
        <p:nvSpPr>
          <p:cNvPr id="6" name="1. On-page tracker" hidden="1">
            <a:extLst>
              <a:ext uri="{FF2B5EF4-FFF2-40B4-BE49-F238E27FC236}">
                <a16:creationId xmlns:a16="http://schemas.microsoft.com/office/drawing/2014/main" id="{45D714EB-50B5-435D-BE62-FBA68ED525AA}"/>
              </a:ext>
            </a:extLst>
          </p:cNvPr>
          <p:cNvSpPr>
            <a:spLocks noGrp="1"/>
          </p:cNvSpPr>
          <p:nvPr>
            <p:ph type="body" sz="quarter" idx="10"/>
            <p:custDataLst>
              <p:tags r:id="rId5"/>
            </p:custDataLst>
          </p:nvPr>
        </p:nvSpPr>
        <p:spPr/>
        <p:txBody>
          <a:bodyPr/>
          <a:lstStyle/>
          <a:p>
            <a:endParaRPr lang="en-US"/>
          </a:p>
        </p:txBody>
      </p:sp>
      <p:sp>
        <p:nvSpPr>
          <p:cNvPr id="16" name="Text Placeholder 2">
            <a:extLst>
              <a:ext uri="{FF2B5EF4-FFF2-40B4-BE49-F238E27FC236}">
                <a16:creationId xmlns:a16="http://schemas.microsoft.com/office/drawing/2014/main" id="{5975CADA-D550-447E-B08B-61B18F47CC56}"/>
              </a:ext>
            </a:extLst>
          </p:cNvPr>
          <p:cNvSpPr>
            <a:spLocks noGrp="1"/>
          </p:cNvSpPr>
          <p:nvPr>
            <p:custDataLst>
              <p:tags r:id="rId6"/>
            </p:custDataLst>
          </p:nvPr>
        </p:nvSpPr>
        <p:spPr bwMode="auto">
          <a:xfrm>
            <a:off x="6934200" y="2614613"/>
            <a:ext cx="4705350" cy="407988"/>
          </a:xfrm>
          <a:prstGeom prst="rect">
            <a:avLst/>
          </a:prstGeom>
          <a:solidFill>
            <a:schemeClr val="accent1"/>
          </a:solidFill>
          <a:ln>
            <a:noFill/>
          </a:ln>
        </p:spPr>
        <p:txBody>
          <a:bodyPr vert="horz" wrap="none" lIns="80963" tIns="80963" rIns="0" bIns="8255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Introduction to LDES Council (5 min) </a:t>
            </a:r>
          </a:p>
        </p:txBody>
      </p:sp>
      <p:sp>
        <p:nvSpPr>
          <p:cNvPr id="18" name="Text Placeholder 2">
            <a:hlinkClick r:id="rId13" action="ppaction://hlinksldjump"/>
            <a:extLst>
              <a:ext uri="{FF2B5EF4-FFF2-40B4-BE49-F238E27FC236}">
                <a16:creationId xmlns:a16="http://schemas.microsoft.com/office/drawing/2014/main" id="{2493F540-E136-4883-9886-6F9FE7182415}"/>
              </a:ext>
            </a:extLst>
          </p:cNvPr>
          <p:cNvSpPr>
            <a:spLocks noGrp="1"/>
          </p:cNvSpPr>
          <p:nvPr>
            <p:custDataLst>
              <p:tags r:id="rId7"/>
            </p:custDataLst>
          </p:nvPr>
        </p:nvSpPr>
        <p:spPr bwMode="auto">
          <a:xfrm>
            <a:off x="6934200" y="3022600"/>
            <a:ext cx="4705350" cy="406400"/>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0963"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None/>
              <a:tabLst/>
              <a:defRPr/>
            </a:pPr>
            <a:r>
              <a:rPr kumimoji="0" lang="en-US" altLang="en-US" sz="1600" u="none" strike="noStrike" kern="1200" cap="none" spc="0" normalizeH="0" baseline="0" noProof="0" dirty="0">
                <a:ln>
                  <a:noFill/>
                </a:ln>
                <a:effectLst/>
                <a:uLnTx/>
                <a:uFillTx/>
                <a:latin typeface="Arial"/>
                <a:ea typeface="+mn-ea"/>
                <a:cs typeface="Arial" panose="020B0604020202020204" pitchFamily="34" charset="0"/>
              </a:rPr>
              <a:t>Perspective on net-zero heat (20 min)</a:t>
            </a:r>
          </a:p>
        </p:txBody>
      </p:sp>
      <p:sp>
        <p:nvSpPr>
          <p:cNvPr id="15" name="Text Placeholder 2">
            <a:hlinkClick r:id="rId14" action="ppaction://hlinksldjump"/>
            <a:extLst>
              <a:ext uri="{FF2B5EF4-FFF2-40B4-BE49-F238E27FC236}">
                <a16:creationId xmlns:a16="http://schemas.microsoft.com/office/drawing/2014/main" id="{B5CB3DA1-5B6E-4392-AAAB-03A1B724B27F}"/>
              </a:ext>
            </a:extLst>
          </p:cNvPr>
          <p:cNvSpPr>
            <a:spLocks noGrp="1"/>
          </p:cNvSpPr>
          <p:nvPr>
            <p:custDataLst>
              <p:tags r:id="rId8"/>
            </p:custDataLst>
          </p:nvPr>
        </p:nvSpPr>
        <p:spPr bwMode="auto">
          <a:xfrm>
            <a:off x="6934200" y="3429000"/>
            <a:ext cx="4705350" cy="40798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2550"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None/>
              <a:tabLst/>
              <a:defRPr/>
            </a:pPr>
            <a:r>
              <a:rPr kumimoji="0" lang="en-US" altLang="en-US" sz="1600" u="none" strike="noStrike" kern="1200" cap="none" spc="0" normalizeH="0" baseline="0" noProof="0" dirty="0">
                <a:ln>
                  <a:noFill/>
                </a:ln>
                <a:effectLst/>
                <a:uLnTx/>
                <a:uFillTx/>
                <a:latin typeface="Arial"/>
                <a:ea typeface="+mn-ea"/>
                <a:cs typeface="Arial" panose="020B0604020202020204" pitchFamily="34" charset="0"/>
              </a:rPr>
              <a:t>Q&amp;A (10 min)</a:t>
            </a:r>
          </a:p>
        </p:txBody>
      </p:sp>
    </p:spTree>
    <p:extLst>
      <p:ext uri="{BB962C8B-B14F-4D97-AF65-F5344CB8AC3E}">
        <p14:creationId xmlns:p14="http://schemas.microsoft.com/office/powerpoint/2010/main" val="293740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D1F1CD8B-CAE8-41E9-9784-7E43952005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5" progId="TCLayout.ActiveDocument.1">
                  <p:embed/>
                </p:oleObj>
              </mc:Choice>
              <mc:Fallback>
                <p:oleObj name="think-cell Slide" r:id="rId11" imgW="592" imgH="595" progId="TCLayout.ActiveDocument.1">
                  <p:embed/>
                  <p:pic>
                    <p:nvPicPr>
                      <p:cNvPr id="5" name="Object 6" hidden="1">
                        <a:extLst>
                          <a:ext uri="{FF2B5EF4-FFF2-40B4-BE49-F238E27FC236}">
                            <a16:creationId xmlns:a16="http://schemas.microsoft.com/office/drawing/2014/main" id="{D1F1CD8B-CAE8-41E9-9784-7E439520053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51D0A574-CA88-4126-A6BD-FC15BDF60DFD}"/>
              </a:ext>
            </a:extLst>
          </p:cNvPr>
          <p:cNvSpPr>
            <a:spLocks noGrp="1"/>
          </p:cNvSpPr>
          <p:nvPr>
            <p:ph type="title"/>
            <p:custDataLst>
              <p:tags r:id="rId2"/>
            </p:custDataLst>
          </p:nvPr>
        </p:nvSpPr>
        <p:spPr>
          <a:xfrm>
            <a:off x="554735" y="324612"/>
            <a:ext cx="11082528" cy="384721"/>
          </a:xfrm>
          <a:noFill/>
          <a:ln/>
          <a:extLst>
            <a:ext uri="{909E8E84-426E-40DD-AFC4-6F175D3DCCD1}">
              <a14:hiddenFill xmlns:a14="http://schemas.microsoft.com/office/drawing/2010/main">
                <a:solidFill>
                  <a:srgbClr val="FFFFFF"/>
                </a:solidFill>
              </a14:hiddenFill>
            </a:ext>
          </a:extLst>
        </p:spPr>
        <p:txBody>
          <a:bodyPr vert="horz" wrap="square" anchor="t" anchorCtr="0">
            <a:noAutofit/>
          </a:bodyPr>
          <a:lstStyle/>
          <a:p>
            <a:r>
              <a:rPr lang="en-GB" dirty="0"/>
              <a:t>Ways to engage the LDES Council</a:t>
            </a:r>
          </a:p>
        </p:txBody>
      </p:sp>
      <p:sp>
        <p:nvSpPr>
          <p:cNvPr id="14" name="Rectangle 13">
            <a:extLst>
              <a:ext uri="{FF2B5EF4-FFF2-40B4-BE49-F238E27FC236}">
                <a16:creationId xmlns:a16="http://schemas.microsoft.com/office/drawing/2014/main" id="{29F46542-109C-42E7-A143-13722C145B15}"/>
              </a:ext>
            </a:extLst>
          </p:cNvPr>
          <p:cNvSpPr>
            <a:spLocks/>
          </p:cNvSpPr>
          <p:nvPr/>
        </p:nvSpPr>
        <p:spPr>
          <a:xfrm>
            <a:off x="554735" y="5138113"/>
            <a:ext cx="6237857" cy="276999"/>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300"/>
              </a:spcAft>
              <a:buClr>
                <a:srgbClr val="000000"/>
              </a:buClr>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Explore becoming a member or partner of the Council</a:t>
            </a:r>
          </a:p>
        </p:txBody>
      </p:sp>
      <p:sp>
        <p:nvSpPr>
          <p:cNvPr id="16" name="TextBox 15">
            <a:extLst>
              <a:ext uri="{FF2B5EF4-FFF2-40B4-BE49-F238E27FC236}">
                <a16:creationId xmlns:a16="http://schemas.microsoft.com/office/drawing/2014/main" id="{56646B50-8586-4E46-B084-0C3E15B0AEC4}"/>
              </a:ext>
            </a:extLst>
          </p:cNvPr>
          <p:cNvSpPr txBox="1">
            <a:spLocks/>
          </p:cNvSpPr>
          <p:nvPr>
            <p:custDataLst>
              <p:tags r:id="rId3"/>
            </p:custDataLst>
          </p:nvPr>
        </p:nvSpPr>
        <p:spPr>
          <a:xfrm>
            <a:off x="554735" y="5538711"/>
            <a:ext cx="6237857" cy="57708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600" marR="0" lvl="1" indent="0" algn="l" defTabSz="914400" rtl="0" eaLnBrk="1" fontAlgn="auto" latinLnBrk="0" hangingPunct="1">
              <a:lnSpc>
                <a:spcPct val="100000"/>
              </a:lnSpc>
              <a:spcBef>
                <a:spcPct val="50000"/>
              </a:spcBef>
              <a:spcAft>
                <a:spcPts val="300"/>
              </a:spcAft>
              <a:buClr>
                <a:srgbClr val="000000"/>
              </a:buClr>
              <a:buSzPct val="11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Visit </a:t>
            </a:r>
            <a:r>
              <a:rPr kumimoji="0" lang="en-US" sz="1400" b="0" i="0" u="none" strike="noStrike" kern="1200" cap="none" spc="0" normalizeH="0" baseline="0" noProof="0" dirty="0">
                <a:ln>
                  <a:noFill/>
                </a:ln>
                <a:solidFill>
                  <a:srgbClr val="000000"/>
                </a:solidFill>
                <a:effectLst/>
                <a:uLnTx/>
                <a:uFillTx/>
                <a:latin typeface="Arial"/>
                <a:ea typeface="+mn-ea"/>
                <a:cs typeface="+mn-cs"/>
                <a:hlinkClick r:id="rId13"/>
              </a:rPr>
              <a:t>https://www.ldescouncil.com/members</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a:p>
            <a:pPr marL="3600" marR="0" lvl="1" indent="0" algn="l" defTabSz="914400" rtl="0" eaLnBrk="1" fontAlgn="auto" latinLnBrk="0" hangingPunct="1">
              <a:lnSpc>
                <a:spcPct val="100000"/>
              </a:lnSpc>
              <a:spcBef>
                <a:spcPct val="50000"/>
              </a:spcBef>
              <a:spcAft>
                <a:spcPts val="300"/>
              </a:spcAft>
              <a:buClr>
                <a:srgbClr val="000000"/>
              </a:buClr>
              <a:buSzPct val="11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Reach out via email: </a:t>
            </a:r>
            <a:r>
              <a:rPr kumimoji="0" lang="en-GB" sz="1400" b="0" i="0" u="none" strike="noStrike" kern="1200" cap="none" spc="0" normalizeH="0" baseline="0" noProof="0" dirty="0">
                <a:ln>
                  <a:noFill/>
                </a:ln>
                <a:solidFill>
                  <a:srgbClr val="000000"/>
                </a:solidFill>
                <a:effectLst/>
                <a:uLnTx/>
                <a:uFillTx/>
                <a:latin typeface="Arial"/>
                <a:ea typeface="+mn-ea"/>
                <a:cs typeface="+mn-cs"/>
                <a:hlinkClick r:id="rId14"/>
              </a:rPr>
              <a:t>info@ldescouncil.com</a:t>
            </a:r>
            <a:r>
              <a:rPr kumimoji="0" lang="en-GB" sz="1400" b="0" i="0" u="none" strike="noStrike" kern="1200" cap="none" spc="0" normalizeH="0" baseline="0" noProof="0" dirty="0">
                <a:ln>
                  <a:noFill/>
                </a:ln>
                <a:solidFill>
                  <a:srgbClr val="000000"/>
                </a:solidFill>
                <a:effectLst/>
                <a:uLnTx/>
                <a:uFillTx/>
                <a:latin typeface="Arial"/>
                <a:ea typeface="+mn-ea"/>
                <a:cs typeface="+mn-cs"/>
              </a:rPr>
              <a:t>  </a:t>
            </a:r>
          </a:p>
        </p:txBody>
      </p:sp>
      <p:cxnSp>
        <p:nvCxnSpPr>
          <p:cNvPr id="28" name="Straight Connector 27">
            <a:extLst>
              <a:ext uri="{FF2B5EF4-FFF2-40B4-BE49-F238E27FC236}">
                <a16:creationId xmlns:a16="http://schemas.microsoft.com/office/drawing/2014/main" id="{01BE6B3F-2FD4-4DE4-B97A-381433EC6136}"/>
              </a:ext>
            </a:extLst>
          </p:cNvPr>
          <p:cNvCxnSpPr>
            <a:cxnSpLocks/>
          </p:cNvCxnSpPr>
          <p:nvPr/>
        </p:nvCxnSpPr>
        <p:spPr>
          <a:xfrm>
            <a:off x="554735" y="4815849"/>
            <a:ext cx="11082528"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9" name="Picture 4" descr="Working at LinkedIn | Glassdoor">
            <a:extLst>
              <a:ext uri="{FF2B5EF4-FFF2-40B4-BE49-F238E27FC236}">
                <a16:creationId xmlns:a16="http://schemas.microsoft.com/office/drawing/2014/main" id="{AFCE919C-6896-483C-B1A7-3C53E3F46021}"/>
              </a:ext>
            </a:extLst>
          </p:cNvPr>
          <p:cNvPicPr>
            <a:picLocks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9400083" y="5589994"/>
            <a:ext cx="346091" cy="3443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37AF03E-E1D3-4C8B-9EFE-6DA2586C63C4}"/>
              </a:ext>
            </a:extLst>
          </p:cNvPr>
          <p:cNvSpPr txBox="1">
            <a:spLocks/>
          </p:cNvSpPr>
          <p:nvPr>
            <p:custDataLst>
              <p:tags r:id="rId4"/>
            </p:custDataLst>
          </p:nvPr>
        </p:nvSpPr>
        <p:spPr>
          <a:xfrm>
            <a:off x="8939082" y="6042429"/>
            <a:ext cx="1268092"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900"/>
              </a:spcBef>
              <a:spcAft>
                <a:spcPts val="300"/>
              </a:spcAft>
              <a:buClr>
                <a:srgbClr val="000000"/>
              </a:buClr>
              <a:buSzTx/>
              <a:buFont typeface="Segoe UI" panose="020B0502040204020203" pitchFamily="34" charset="0"/>
              <a:buChar char="​"/>
              <a:tabLst/>
              <a:defRPr/>
            </a:pPr>
            <a:r>
              <a:rPr kumimoji="0" lang="en-GB" sz="1200" b="1" i="0" u="none" strike="noStrike" kern="1200" cap="none" spc="0" normalizeH="0" baseline="0" noProof="0" dirty="0">
                <a:ln>
                  <a:noFill/>
                </a:ln>
                <a:solidFill>
                  <a:srgbClr val="3F5586"/>
                </a:solidFill>
                <a:effectLst/>
                <a:uLnTx/>
                <a:uFillTx/>
                <a:latin typeface="Arial"/>
                <a:ea typeface="+mn-ea"/>
                <a:cs typeface="Arial" panose="020B0604020202020204" pitchFamily="34" charset="0"/>
              </a:rPr>
              <a:t>/LDES-Council</a:t>
            </a:r>
          </a:p>
        </p:txBody>
      </p:sp>
      <p:pic>
        <p:nvPicPr>
          <p:cNvPr id="7" name="Picture 6" descr="The Twitter rules: safety, privacy, authenticity, and more">
            <a:extLst>
              <a:ext uri="{FF2B5EF4-FFF2-40B4-BE49-F238E27FC236}">
                <a16:creationId xmlns:a16="http://schemas.microsoft.com/office/drawing/2014/main" id="{610A098A-5515-41AC-9F32-766E0BCD65D2}"/>
              </a:ext>
            </a:extLst>
          </p:cNvPr>
          <p:cNvPicPr>
            <a:picLocks noChangeArrowheads="1"/>
          </p:cNvPicPr>
          <p:nvPr/>
        </p:nvPicPr>
        <p:blipFill rotWithShape="1">
          <a:blip r:embed="rId16" cstate="email">
            <a:extLst>
              <a:ext uri="{28A0092B-C50C-407E-A947-70E740481C1C}">
                <a14:useLocalDpi xmlns:a14="http://schemas.microsoft.com/office/drawing/2010/main" val="0"/>
              </a:ext>
            </a:extLst>
          </a:blip>
          <a:srcRect l="17318" t="22499" r="18083" b="22326"/>
          <a:stretch/>
        </p:blipFill>
        <p:spPr bwMode="auto">
          <a:xfrm>
            <a:off x="10747928" y="5590897"/>
            <a:ext cx="426462" cy="362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4C2C68-3B58-414C-9666-3BD4770D1356}"/>
              </a:ext>
            </a:extLst>
          </p:cNvPr>
          <p:cNvSpPr txBox="1">
            <a:spLocks/>
          </p:cNvSpPr>
          <p:nvPr>
            <p:custDataLst>
              <p:tags r:id="rId5"/>
            </p:custDataLst>
          </p:nvPr>
        </p:nvSpPr>
        <p:spPr>
          <a:xfrm>
            <a:off x="10283227" y="6042429"/>
            <a:ext cx="1355864"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900"/>
              </a:spcBef>
              <a:spcAft>
                <a:spcPts val="300"/>
              </a:spcAft>
              <a:buClr>
                <a:srgbClr val="000000"/>
              </a:buClr>
              <a:buSzTx/>
              <a:buFont typeface="Segoe UI" panose="020B0502040204020203" pitchFamily="34" charset="0"/>
              <a:buChar char="​"/>
              <a:tabLst/>
              <a:defRPr/>
            </a:pPr>
            <a:r>
              <a:rPr kumimoji="0" lang="en-GB" sz="1200" b="1" i="0" u="none" strike="noStrike" kern="1200" cap="none" spc="0" normalizeH="0" baseline="0" noProof="0" dirty="0">
                <a:ln>
                  <a:noFill/>
                </a:ln>
                <a:solidFill>
                  <a:srgbClr val="00B0F0"/>
                </a:solidFill>
                <a:effectLst/>
                <a:uLnTx/>
                <a:uFillTx/>
                <a:latin typeface="Arial"/>
                <a:ea typeface="+mn-ea"/>
                <a:cs typeface="Arial" panose="020B0604020202020204" pitchFamily="34" charset="0"/>
              </a:rPr>
              <a:t>@LDESCouncil</a:t>
            </a:r>
          </a:p>
        </p:txBody>
      </p:sp>
      <p:pic>
        <p:nvPicPr>
          <p:cNvPr id="11" name="CustomIcon">
            <a:extLst>
              <a:ext uri="{FF2B5EF4-FFF2-40B4-BE49-F238E27FC236}">
                <a16:creationId xmlns:a16="http://schemas.microsoft.com/office/drawing/2014/main" id="{6F14CDAB-99A5-490D-8FEE-D0A1B4B84E78}"/>
              </a:ext>
            </a:extLst>
          </p:cNvPr>
          <p:cNvPicPr>
            <a:picLocks noChangeAspect="1"/>
          </p:cNvPicPr>
          <p:nvPr>
            <p:custDataLst>
              <p:tags r:id="rId6"/>
            </p:custDataLst>
          </p:nvPr>
        </p:nvPicPr>
        <p:blipFill>
          <a:blip r:embed="rId17">
            <a:extLst>
              <a:ext uri="{96DAC541-7B7A-43D3-8B79-37D633B846F1}">
                <asvg:svgBlip xmlns:asvg="http://schemas.microsoft.com/office/drawing/2016/SVG/main" r:embed="rId18"/>
              </a:ext>
            </a:extLst>
          </a:blip>
          <a:stretch>
            <a:fillRect/>
          </a:stretch>
        </p:blipFill>
        <p:spPr>
          <a:xfrm>
            <a:off x="7811926" y="5628983"/>
            <a:ext cx="339620" cy="339620"/>
          </a:xfrm>
          <a:prstGeom prst="rect">
            <a:avLst/>
          </a:prstGeom>
        </p:spPr>
      </p:pic>
      <p:sp>
        <p:nvSpPr>
          <p:cNvPr id="12" name="TextBox 11">
            <a:extLst>
              <a:ext uri="{FF2B5EF4-FFF2-40B4-BE49-F238E27FC236}">
                <a16:creationId xmlns:a16="http://schemas.microsoft.com/office/drawing/2014/main" id="{288451F2-07A1-48BE-94CA-558495FA0F54}"/>
              </a:ext>
            </a:extLst>
          </p:cNvPr>
          <p:cNvSpPr txBox="1">
            <a:spLocks/>
          </p:cNvSpPr>
          <p:nvPr>
            <p:custDataLst>
              <p:tags r:id="rId7"/>
            </p:custDataLst>
          </p:nvPr>
        </p:nvSpPr>
        <p:spPr>
          <a:xfrm>
            <a:off x="7100443" y="6042429"/>
            <a:ext cx="1762586"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900"/>
              </a:spcBef>
              <a:spcAft>
                <a:spcPts val="300"/>
              </a:spcAft>
              <a:buClr>
                <a:srgbClr val="000000"/>
              </a:buClr>
              <a:buSzTx/>
              <a:buFont typeface="Segoe UI" panose="020B0502040204020203"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hlinkClick r:id="rId19"/>
              </a:rPr>
              <a:t>www.ldescouncil.com</a:t>
            </a:r>
            <a:endParaRPr kumimoji="0" lang="en-GB"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5" name="Rectangle 14">
            <a:extLst>
              <a:ext uri="{FF2B5EF4-FFF2-40B4-BE49-F238E27FC236}">
                <a16:creationId xmlns:a16="http://schemas.microsoft.com/office/drawing/2014/main" id="{8A808F9F-7E25-4F79-981E-450336276126}"/>
              </a:ext>
            </a:extLst>
          </p:cNvPr>
          <p:cNvSpPr>
            <a:spLocks/>
          </p:cNvSpPr>
          <p:nvPr/>
        </p:nvSpPr>
        <p:spPr>
          <a:xfrm>
            <a:off x="7100443" y="5138113"/>
            <a:ext cx="4538648" cy="276999"/>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
                <a:srgbClr val="000000"/>
              </a:buClr>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Visit us or follow us on the web</a:t>
            </a:r>
          </a:p>
        </p:txBody>
      </p:sp>
      <p:cxnSp>
        <p:nvCxnSpPr>
          <p:cNvPr id="29" name="Straight Connector 28">
            <a:extLst>
              <a:ext uri="{FF2B5EF4-FFF2-40B4-BE49-F238E27FC236}">
                <a16:creationId xmlns:a16="http://schemas.microsoft.com/office/drawing/2014/main" id="{5345B9B3-D672-462E-924A-894A5329CF50}"/>
              </a:ext>
            </a:extLst>
          </p:cNvPr>
          <p:cNvCxnSpPr>
            <a:cxnSpLocks/>
          </p:cNvCxnSpPr>
          <p:nvPr/>
        </p:nvCxnSpPr>
        <p:spPr>
          <a:xfrm flipH="1" flipV="1">
            <a:off x="7100443" y="5461088"/>
            <a:ext cx="453864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8896A08-A3F8-4E04-AFA8-86C930A3BE01}"/>
              </a:ext>
            </a:extLst>
          </p:cNvPr>
          <p:cNvSpPr>
            <a:spLocks/>
          </p:cNvSpPr>
          <p:nvPr/>
        </p:nvSpPr>
        <p:spPr>
          <a:xfrm>
            <a:off x="554735" y="1217554"/>
            <a:ext cx="11082528" cy="276999"/>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300"/>
              </a:spcAft>
              <a:buClr>
                <a:srgbClr val="000000"/>
              </a:buClr>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Partner with the Council to accelerate net-zero </a:t>
            </a:r>
          </a:p>
        </p:txBody>
      </p:sp>
      <p:cxnSp>
        <p:nvCxnSpPr>
          <p:cNvPr id="25" name="Straight Connector 24">
            <a:extLst>
              <a:ext uri="{FF2B5EF4-FFF2-40B4-BE49-F238E27FC236}">
                <a16:creationId xmlns:a16="http://schemas.microsoft.com/office/drawing/2014/main" id="{3C57EE3E-C623-4A86-A0FF-0D178B267724}"/>
              </a:ext>
            </a:extLst>
          </p:cNvPr>
          <p:cNvCxnSpPr>
            <a:cxnSpLocks/>
          </p:cNvCxnSpPr>
          <p:nvPr/>
        </p:nvCxnSpPr>
        <p:spPr>
          <a:xfrm>
            <a:off x="554736" y="1527211"/>
            <a:ext cx="1108252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556AA6-9F88-4BA0-91F2-317552B98B2C}"/>
              </a:ext>
            </a:extLst>
          </p:cNvPr>
          <p:cNvCxnSpPr>
            <a:cxnSpLocks/>
          </p:cNvCxnSpPr>
          <p:nvPr/>
        </p:nvCxnSpPr>
        <p:spPr>
          <a:xfrm>
            <a:off x="554735" y="5461088"/>
            <a:ext cx="6237857"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4. Footnote">
            <a:extLst>
              <a:ext uri="{FF2B5EF4-FFF2-40B4-BE49-F238E27FC236}">
                <a16:creationId xmlns:a16="http://schemas.microsoft.com/office/drawing/2014/main" id="{239BED59-4B4C-4FA7-9E48-7CE612674A38}"/>
              </a:ext>
            </a:extLst>
          </p:cNvPr>
          <p:cNvSpPr txBox="1"/>
          <p:nvPr>
            <p:custDataLst>
              <p:tags r:id="rId8"/>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Note: Full insights and reports available at www.ldescouncil.com/insights/</a:t>
            </a:r>
            <a:endPar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pic>
        <p:nvPicPr>
          <p:cNvPr id="22" name="Picture 21">
            <a:extLst>
              <a:ext uri="{FF2B5EF4-FFF2-40B4-BE49-F238E27FC236}">
                <a16:creationId xmlns:a16="http://schemas.microsoft.com/office/drawing/2014/main" id="{A17F1317-7924-4F07-973B-3D081919D66D}"/>
              </a:ext>
            </a:extLst>
          </p:cNvPr>
          <p:cNvPicPr>
            <a:picLocks/>
          </p:cNvPicPr>
          <p:nvPr/>
        </p:nvPicPr>
        <p:blipFill>
          <a:blip r:embed="rId20" cstate="screen">
            <a:extLst>
              <a:ext uri="{28A0092B-C50C-407E-A947-70E740481C1C}">
                <a14:useLocalDpi xmlns:a14="http://schemas.microsoft.com/office/drawing/2010/main"/>
              </a:ext>
            </a:extLst>
          </a:blip>
          <a:stretch>
            <a:fillRect/>
          </a:stretch>
        </p:blipFill>
        <p:spPr>
          <a:xfrm>
            <a:off x="792927" y="2378809"/>
            <a:ext cx="3005790" cy="1991845"/>
          </a:xfrm>
          <a:prstGeom prst="rect">
            <a:avLst/>
          </a:prstGeom>
        </p:spPr>
      </p:pic>
      <p:pic>
        <p:nvPicPr>
          <p:cNvPr id="33" name="Picture 32">
            <a:extLst>
              <a:ext uri="{FF2B5EF4-FFF2-40B4-BE49-F238E27FC236}">
                <a16:creationId xmlns:a16="http://schemas.microsoft.com/office/drawing/2014/main" id="{4A631AC7-0F33-41F2-9EA9-D98BAC62793C}"/>
              </a:ext>
            </a:extLst>
          </p:cNvPr>
          <p:cNvPicPr>
            <a:picLocks/>
          </p:cNvPicPr>
          <p:nvPr/>
        </p:nvPicPr>
        <p:blipFill>
          <a:blip r:embed="rId21" cstate="screen">
            <a:extLst>
              <a:ext uri="{28A0092B-C50C-407E-A947-70E740481C1C}">
                <a14:useLocalDpi xmlns:a14="http://schemas.microsoft.com/office/drawing/2010/main"/>
              </a:ext>
            </a:extLst>
          </a:blip>
          <a:stretch>
            <a:fillRect/>
          </a:stretch>
        </p:blipFill>
        <p:spPr>
          <a:xfrm>
            <a:off x="4611383" y="2270493"/>
            <a:ext cx="3240076" cy="2158293"/>
          </a:xfrm>
          <a:prstGeom prst="rect">
            <a:avLst/>
          </a:prstGeom>
        </p:spPr>
      </p:pic>
      <p:cxnSp>
        <p:nvCxnSpPr>
          <p:cNvPr id="35" name="Straight Connector 34">
            <a:extLst>
              <a:ext uri="{FF2B5EF4-FFF2-40B4-BE49-F238E27FC236}">
                <a16:creationId xmlns:a16="http://schemas.microsoft.com/office/drawing/2014/main" id="{3FA79E26-F2D6-4C91-BD42-24E383E18E23}"/>
              </a:ext>
            </a:extLst>
          </p:cNvPr>
          <p:cNvCxnSpPr>
            <a:cxnSpLocks/>
          </p:cNvCxnSpPr>
          <p:nvPr/>
        </p:nvCxnSpPr>
        <p:spPr>
          <a:xfrm flipV="1">
            <a:off x="6926485" y="4861114"/>
            <a:ext cx="0" cy="1355195"/>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E1FCC77-29B0-4763-88D1-FA7599956334}"/>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069761" y="2126542"/>
            <a:ext cx="1923673" cy="2446194"/>
          </a:xfrm>
          <a:prstGeom prst="rect">
            <a:avLst/>
          </a:prstGeom>
        </p:spPr>
      </p:pic>
      <p:sp>
        <p:nvSpPr>
          <p:cNvPr id="44" name="TextBox 43">
            <a:extLst>
              <a:ext uri="{FF2B5EF4-FFF2-40B4-BE49-F238E27FC236}">
                <a16:creationId xmlns:a16="http://schemas.microsoft.com/office/drawing/2014/main" id="{B53E7658-9223-4F93-B59E-336FE00F91FB}"/>
              </a:ext>
            </a:extLst>
          </p:cNvPr>
          <p:cNvSpPr txBox="1">
            <a:spLocks/>
          </p:cNvSpPr>
          <p:nvPr/>
        </p:nvSpPr>
        <p:spPr>
          <a:xfrm>
            <a:off x="554735" y="1696738"/>
            <a:ext cx="3482174" cy="21544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Unlock potential of LDES market</a:t>
            </a:r>
          </a:p>
        </p:txBody>
      </p:sp>
      <p:sp>
        <p:nvSpPr>
          <p:cNvPr id="45" name="TextBox 44">
            <a:extLst>
              <a:ext uri="{FF2B5EF4-FFF2-40B4-BE49-F238E27FC236}">
                <a16:creationId xmlns:a16="http://schemas.microsoft.com/office/drawing/2014/main" id="{881F58D7-7CDF-4BF5-8C2F-6D565A5E3959}"/>
              </a:ext>
            </a:extLst>
          </p:cNvPr>
          <p:cNvSpPr txBox="1">
            <a:spLocks/>
          </p:cNvSpPr>
          <p:nvPr/>
        </p:nvSpPr>
        <p:spPr>
          <a:xfrm>
            <a:off x="4449379" y="1696738"/>
            <a:ext cx="3564084" cy="21544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Drive industry standards for 24/7 clean PPAs</a:t>
            </a:r>
          </a:p>
        </p:txBody>
      </p:sp>
      <p:sp>
        <p:nvSpPr>
          <p:cNvPr id="46" name="TextBox 45">
            <a:extLst>
              <a:ext uri="{FF2B5EF4-FFF2-40B4-BE49-F238E27FC236}">
                <a16:creationId xmlns:a16="http://schemas.microsoft.com/office/drawing/2014/main" id="{8A8D3257-C1CE-4563-9024-528B0B33D9D5}"/>
              </a:ext>
            </a:extLst>
          </p:cNvPr>
          <p:cNvSpPr txBox="1">
            <a:spLocks/>
          </p:cNvSpPr>
          <p:nvPr/>
        </p:nvSpPr>
        <p:spPr>
          <a:xfrm>
            <a:off x="8425933" y="1696738"/>
            <a:ext cx="3211331" cy="21544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Create awareness of policy options</a:t>
            </a:r>
          </a:p>
        </p:txBody>
      </p:sp>
      <p:cxnSp>
        <p:nvCxnSpPr>
          <p:cNvPr id="48" name="Straight Connector 47">
            <a:extLst>
              <a:ext uri="{FF2B5EF4-FFF2-40B4-BE49-F238E27FC236}">
                <a16:creationId xmlns:a16="http://schemas.microsoft.com/office/drawing/2014/main" id="{29E908C0-A0CA-403C-97FF-A7C6C3EDAD31}"/>
              </a:ext>
            </a:extLst>
          </p:cNvPr>
          <p:cNvCxnSpPr>
            <a:cxnSpLocks/>
          </p:cNvCxnSpPr>
          <p:nvPr/>
        </p:nvCxnSpPr>
        <p:spPr>
          <a:xfrm flipV="1">
            <a:off x="4243144" y="1563881"/>
            <a:ext cx="0" cy="3205992"/>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483E4AD-570D-4AEA-ADBF-B318D448A48E}"/>
              </a:ext>
            </a:extLst>
          </p:cNvPr>
          <p:cNvCxnSpPr>
            <a:cxnSpLocks/>
          </p:cNvCxnSpPr>
          <p:nvPr/>
        </p:nvCxnSpPr>
        <p:spPr>
          <a:xfrm flipV="1">
            <a:off x="8219698" y="1563881"/>
            <a:ext cx="0" cy="3205992"/>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668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2" hidden="1">
            <a:extLst>
              <a:ext uri="{FF2B5EF4-FFF2-40B4-BE49-F238E27FC236}">
                <a16:creationId xmlns:a16="http://schemas.microsoft.com/office/drawing/2014/main" id="{B094AC4A-7E9C-47B2-A129-AFED2DE195E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10" name="Object 2" hidden="1">
                        <a:extLst>
                          <a:ext uri="{FF2B5EF4-FFF2-40B4-BE49-F238E27FC236}">
                            <a16:creationId xmlns:a16="http://schemas.microsoft.com/office/drawing/2014/main" id="{B094AC4A-7E9C-47B2-A129-AFED2DE195E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50613C35-59D9-4DED-89E2-698692723FB4}"/>
              </a:ext>
            </a:extLst>
          </p:cNvPr>
          <p:cNvSpPr txBox="1">
            <a:spLocks/>
          </p:cNvSpPr>
          <p:nvPr/>
        </p:nvSpPr>
        <p:spPr>
          <a:xfrm>
            <a:off x="2774061" y="4652049"/>
            <a:ext cx="2730272" cy="738664"/>
          </a:xfrm>
          <a:prstGeom prst="rect">
            <a:avLst/>
          </a:prstGeom>
        </p:spPr>
        <p:txBody>
          <a:bodyPr vert="horz" wrap="square" lIns="0" tIns="0" rIns="0" bIns="0" rtlCol="0">
            <a:noAutofit/>
          </a:bodyPr>
          <a:lstStyle>
            <a:defPPr>
              <a:defRPr lang="en-US"/>
            </a:defPPr>
            <a:lvl1pPr lvl="0" indent="0" defTabSz="1425128">
              <a:lnSpc>
                <a:spcPct val="100000"/>
              </a:lnSpc>
              <a:spcBef>
                <a:spcPts val="468"/>
              </a:spcBef>
              <a:spcAft>
                <a:spcPts val="468"/>
              </a:spcAft>
              <a:buFont typeface="Segoe UI" panose="020B0502040204020203" pitchFamily="34" charset="0"/>
              <a:buChar char="​"/>
              <a:defRPr sz="1600" b="1" i="0" baseline="0">
                <a:effectLst/>
                <a:latin typeface="+mj-lt"/>
                <a:ea typeface="ＭＳ Ｐゴシック" panose="020B0600070205080204" pitchFamily="50" charset="-128"/>
                <a:cs typeface="Arial" panose="020B0604020202020204" pitchFamily="34" charset="0"/>
              </a:defRPr>
            </a:lvl1pPr>
            <a:lvl2pPr marL="359081" lvl="1" indent="-353470" defTabSz="1425128">
              <a:lnSpc>
                <a:spcPct val="100000"/>
              </a:lnSpc>
              <a:spcBef>
                <a:spcPts val="0"/>
              </a:spcBef>
              <a:spcAft>
                <a:spcPts val="468"/>
              </a:spcAft>
              <a:buClr>
                <a:srgbClr val="000000"/>
              </a:buClr>
              <a:buSzPct val="110000"/>
              <a:buFont typeface="Wingdings" panose="05000000000000000000" pitchFamily="2" charset="2"/>
              <a:buChar char=""/>
              <a:defRPr sz="1600" baseline="0"/>
            </a:lvl2pPr>
            <a:lvl3pPr marL="690111" lvl="2" indent="-336640" defTabSz="1425128">
              <a:lnSpc>
                <a:spcPct val="100000"/>
              </a:lnSpc>
              <a:spcBef>
                <a:spcPts val="0"/>
              </a:spcBef>
              <a:spcAft>
                <a:spcPts val="468"/>
              </a:spcAft>
              <a:buClr>
                <a:srgbClr val="000000"/>
              </a:buClr>
              <a:buSzPct val="110000"/>
              <a:buFont typeface="Arial" panose="020B0604020202020204" pitchFamily="34" charset="0"/>
              <a:buChar char="‒"/>
              <a:defRPr sz="1600" baseline="0"/>
            </a:lvl3pPr>
            <a:lvl4pPr marL="931368" lvl="3" indent="-235648" defTabSz="1425128">
              <a:lnSpc>
                <a:spcPct val="100000"/>
              </a:lnSpc>
              <a:spcBef>
                <a:spcPts val="0"/>
              </a:spcBef>
              <a:spcAft>
                <a:spcPts val="468"/>
              </a:spcAft>
              <a:buClr>
                <a:srgbClr val="000000"/>
              </a:buClr>
              <a:buSzPct val="100000"/>
              <a:buFont typeface="Arial" panose="020B0604020202020204" pitchFamily="34" charset="0"/>
              <a:buChar char="•"/>
              <a:defRPr sz="1600" baseline="0"/>
            </a:lvl4pPr>
            <a:lvl5pPr marL="1273618" lvl="4" indent="-230037" defTabSz="1425128">
              <a:lnSpc>
                <a:spcPct val="100000"/>
              </a:lnSpc>
              <a:spcBef>
                <a:spcPts val="0"/>
              </a:spcBef>
              <a:spcAft>
                <a:spcPts val="468"/>
              </a:spcAft>
              <a:buClr>
                <a:srgbClr val="000000"/>
              </a:buClr>
              <a:buSzPct val="100000"/>
              <a:buFont typeface="Arial" panose="020B0604020202020204" pitchFamily="34" charset="0"/>
              <a:buChar char="̶"/>
              <a:defRPr sz="1600" baseline="0"/>
            </a:lvl5pPr>
            <a:lvl6pPr marL="1692340" indent="-267211" defTabSz="1425128">
              <a:lnSpc>
                <a:spcPct val="100000"/>
              </a:lnSpc>
              <a:spcBef>
                <a:spcPts val="0"/>
              </a:spcBef>
              <a:spcAft>
                <a:spcPts val="468"/>
              </a:spcAft>
              <a:buSzPct val="100000"/>
              <a:buFont typeface="Arial" panose="020B0604020202020204" pitchFamily="34" charset="0"/>
              <a:buChar char="▫"/>
              <a:defRPr sz="2494">
                <a:cs typeface="Arial" panose="020B0604020202020204" pitchFamily="34" charset="0"/>
              </a:defRPr>
            </a:lvl6pPr>
            <a:lvl7pPr marL="1692340" indent="-267211" defTabSz="1425128">
              <a:lnSpc>
                <a:spcPct val="100000"/>
              </a:lnSpc>
              <a:spcBef>
                <a:spcPts val="0"/>
              </a:spcBef>
              <a:spcAft>
                <a:spcPts val="468"/>
              </a:spcAft>
              <a:buSzPct val="100000"/>
              <a:buFont typeface="Arial" panose="020B0604020202020204" pitchFamily="34" charset="0"/>
              <a:buChar char="▫"/>
              <a:defRPr sz="2494">
                <a:cs typeface="Arial" panose="020B0604020202020204" pitchFamily="34" charset="0"/>
              </a:defRPr>
            </a:lvl7pPr>
            <a:lvl8pPr marL="1692340" indent="-267211" defTabSz="1425128">
              <a:lnSpc>
                <a:spcPct val="100000"/>
              </a:lnSpc>
              <a:spcBef>
                <a:spcPts val="0"/>
              </a:spcBef>
              <a:spcAft>
                <a:spcPts val="468"/>
              </a:spcAft>
              <a:buSzPct val="100000"/>
              <a:buFont typeface="Arial" panose="020B0604020202020204" pitchFamily="34" charset="0"/>
              <a:buChar char="▫"/>
              <a:defRPr sz="2494">
                <a:cs typeface="Arial" panose="020B0604020202020204" pitchFamily="34" charset="0"/>
              </a:defRPr>
            </a:lvl8pPr>
            <a:lvl9pPr marL="1692340" indent="-267211" defTabSz="1425128">
              <a:lnSpc>
                <a:spcPct val="100000"/>
              </a:lnSpc>
              <a:spcBef>
                <a:spcPts val="0"/>
              </a:spcBef>
              <a:spcAft>
                <a:spcPts val="468"/>
              </a:spcAft>
              <a:buSzPct val="100000"/>
              <a:buFont typeface="Arial" panose="020B0604020202020204" pitchFamily="34" charset="0"/>
              <a:buChar char="▫"/>
              <a:defRPr sz="2494">
                <a:cs typeface="Arial" panose="020B0604020202020204" pitchFamily="34" charset="0"/>
              </a:defRPr>
            </a:lvl9pPr>
          </a:lstStyle>
          <a:p>
            <a:pPr marL="0" marR="0" lvl="0" indent="0" algn="ctr" defTabSz="1425128"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altLang="ja" sz="2800" b="1" i="0" u="none" strike="noStrike" kern="1200" cap="none" spc="0" normalizeH="0" baseline="0" noProof="0" dirty="0">
                <a:ln>
                  <a:noFill/>
                </a:ln>
                <a:effectLst/>
                <a:uLnTx/>
                <a:uFillTx/>
                <a:latin typeface="Arial"/>
                <a:ea typeface="ＭＳ Ｐゴシック" panose="020B0600070205080204" pitchFamily="50" charset="-128"/>
                <a:cs typeface="Arial" panose="020B0604020202020204" pitchFamily="34" charset="0"/>
              </a:rPr>
              <a:t>Julia Souder</a:t>
            </a:r>
          </a:p>
          <a:p>
            <a:pPr marL="0" marR="0" lvl="0" indent="0" algn="ctr" defTabSz="1425128" rtl="0" eaLnBrk="1" fontAlgn="auto" latinLnBrk="0" hangingPunct="1">
              <a:lnSpc>
                <a:spcPct val="100000"/>
              </a:lnSpc>
              <a:spcBef>
                <a:spcPts val="0"/>
              </a:spcBef>
              <a:spcAft>
                <a:spcPts val="0"/>
              </a:spcAft>
              <a:buClrTx/>
              <a:buSzTx/>
              <a:buFont typeface="Segoe UI" panose="020B0502040204020203" pitchFamily="34" charset="0"/>
              <a:buChar char="​"/>
              <a:tabLst/>
              <a:defRPr/>
            </a:pPr>
            <a:r>
              <a:rPr lang="en-US" altLang="ja" sz="2000" b="0" dirty="0">
                <a:latin typeface="Arial"/>
              </a:rPr>
              <a:t>Executive Director</a:t>
            </a:r>
            <a:endParaRPr kumimoji="0" lang="en-US" altLang="ja" b="0" u="none" strike="noStrike" kern="1200" cap="none" spc="0" normalizeH="0" baseline="0" noProof="0" dirty="0">
              <a:ln>
                <a:noFill/>
              </a:ln>
              <a:effectLst/>
              <a:uLnTx/>
              <a:uFillTx/>
              <a:latin typeface="Arial"/>
            </a:endParaRPr>
          </a:p>
        </p:txBody>
      </p:sp>
      <p:pic>
        <p:nvPicPr>
          <p:cNvPr id="35" name="Picture 42">
            <a:extLst>
              <a:ext uri="{FF2B5EF4-FFF2-40B4-BE49-F238E27FC236}">
                <a16:creationId xmlns:a16="http://schemas.microsoft.com/office/drawing/2014/main" id="{A9FE20E2-2E82-42F0-9556-BB493069A163}"/>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4061" y="1746953"/>
            <a:ext cx="2730272" cy="2745784"/>
          </a:xfrm>
          <a:prstGeom prst="ellipse">
            <a:avLst/>
          </a:prstGeom>
          <a:solidFill>
            <a:schemeClr val="accent1"/>
          </a:solidFill>
          <a:ln w="6350" cap="sq">
            <a:solidFill>
              <a:srgbClr val="D0D0D0"/>
            </a:solidFill>
            <a:miter lim="800000"/>
          </a:ln>
        </p:spPr>
      </p:pic>
      <p:sp>
        <p:nvSpPr>
          <p:cNvPr id="2" name="2. Slide Title">
            <a:extLst>
              <a:ext uri="{FF2B5EF4-FFF2-40B4-BE49-F238E27FC236}">
                <a16:creationId xmlns:a16="http://schemas.microsoft.com/office/drawing/2014/main" id="{DE760B73-D582-4270-93E3-183D62A02FF5}"/>
              </a:ext>
            </a:extLst>
          </p:cNvPr>
          <p:cNvSpPr>
            <a:spLocks noGrp="1"/>
          </p:cNvSpPr>
          <p:nvPr>
            <p:ph type="title"/>
            <p:custDataLst>
              <p:tags r:id="rId2"/>
            </p:custDataLst>
          </p:nvPr>
        </p:nvSpPr>
        <p:spPr>
          <a:xfrm>
            <a:off x="554736" y="324612"/>
            <a:ext cx="11082528" cy="384721"/>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dirty="0">
                <a:latin typeface="Arial" panose="020B0604020202020204" pitchFamily="34" charset="0"/>
              </a:rPr>
              <a:t>Opening remarks</a:t>
            </a:r>
          </a:p>
        </p:txBody>
      </p:sp>
      <p:sp>
        <p:nvSpPr>
          <p:cNvPr id="13" name="1. On-page tracker">
            <a:extLst>
              <a:ext uri="{FF2B5EF4-FFF2-40B4-BE49-F238E27FC236}">
                <a16:creationId xmlns:a16="http://schemas.microsoft.com/office/drawing/2014/main" id="{49076E59-DD4E-429E-998C-57C590B35D55}"/>
              </a:ext>
            </a:extLst>
          </p:cNvPr>
          <p:cNvSpPr>
            <a:spLocks noGrp="1"/>
          </p:cNvSpPr>
          <p:nvPr>
            <p:ph type="body" sz="quarter" idx="10"/>
            <p:custDataLst>
              <p:tags r:id="rId3"/>
            </p:custDataLst>
          </p:nvPr>
        </p:nvSpPr>
        <p:spPr/>
        <p:txBody>
          <a:bodyPr/>
          <a:lstStyle/>
          <a:p>
            <a:endParaRPr lang="en-GB"/>
          </a:p>
        </p:txBody>
      </p:sp>
      <p:pic>
        <p:nvPicPr>
          <p:cNvPr id="18" name="Picture 17">
            <a:extLst>
              <a:ext uri="{FF2B5EF4-FFF2-40B4-BE49-F238E27FC236}">
                <a16:creationId xmlns:a16="http://schemas.microsoft.com/office/drawing/2014/main" id="{092D62A3-EEEA-4FD4-88A3-C375DFF3D059}"/>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bwMode="ltGray">
          <a:xfrm>
            <a:off x="6559999" y="1746953"/>
            <a:ext cx="2640703" cy="2736304"/>
          </a:xfrm>
          <a:prstGeom prst="rect">
            <a:avLst/>
          </a:prstGeom>
        </p:spPr>
      </p:pic>
    </p:spTree>
    <p:extLst>
      <p:ext uri="{BB962C8B-B14F-4D97-AF65-F5344CB8AC3E}">
        <p14:creationId xmlns:p14="http://schemas.microsoft.com/office/powerpoint/2010/main" val="417631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0" name="Object 2" hidden="1">
            <a:extLst>
              <a:ext uri="{FF2B5EF4-FFF2-40B4-BE49-F238E27FC236}">
                <a16:creationId xmlns:a16="http://schemas.microsoft.com/office/drawing/2014/main" id="{31598A0B-53E9-441A-91C5-4B8B31C5F60B}"/>
              </a:ext>
            </a:extLst>
          </p:cNvPr>
          <p:cNvGraphicFramePr>
            <a:graphicFrameLocks noChangeAspect="1"/>
          </p:cNvGraphicFramePr>
          <p:nvPr>
            <p:custDataLst>
              <p:tags r:id="rId1"/>
            </p:custDataLst>
            <p:extLst>
              <p:ext uri="{D42A27DB-BD31-4B8C-83A1-F6EECF244321}">
                <p14:modId xmlns:p14="http://schemas.microsoft.com/office/powerpoint/2010/main" val="4171248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592" imgH="595" progId="TCLayout.ActiveDocument.1">
                  <p:embed/>
                </p:oleObj>
              </mc:Choice>
              <mc:Fallback>
                <p:oleObj name="think-cell Slide" r:id="rId18" imgW="592" imgH="595" progId="TCLayout.ActiveDocument.1">
                  <p:embed/>
                  <p:pic>
                    <p:nvPicPr>
                      <p:cNvPr id="170" name="Object 2" hidden="1">
                        <a:extLst>
                          <a:ext uri="{FF2B5EF4-FFF2-40B4-BE49-F238E27FC236}">
                            <a16:creationId xmlns:a16="http://schemas.microsoft.com/office/drawing/2014/main" id="{31598A0B-53E9-441A-91C5-4B8B31C5F60B}"/>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67510023-DD4F-44A0-9261-3D7DB890ACE3}"/>
              </a:ext>
            </a:extLst>
          </p:cNvPr>
          <p:cNvSpPr>
            <a:spLocks noGrp="1"/>
          </p:cNvSpPr>
          <p:nvPr>
            <p:ph type="title"/>
            <p:custDataLst>
              <p:tags r:id="rId2"/>
            </p:custDataLst>
          </p:nvPr>
        </p:nvSpPr>
        <p:spPr>
          <a:xfrm>
            <a:off x="554736" y="324612"/>
            <a:ext cx="7918704" cy="769441"/>
          </a:xfrm>
        </p:spPr>
        <p:txBody>
          <a:bodyPr vert="horz"/>
          <a:lstStyle/>
          <a:p>
            <a:r>
              <a:rPr lang="en-US" dirty="0"/>
              <a:t>~60 leading companies have joined the LDES Council to accelerate decarbonization</a:t>
            </a:r>
            <a:endParaRPr lang="en-GB" dirty="0"/>
          </a:p>
        </p:txBody>
      </p:sp>
      <p:sp>
        <p:nvSpPr>
          <p:cNvPr id="6" name="1. On-page tracker">
            <a:extLst>
              <a:ext uri="{FF2B5EF4-FFF2-40B4-BE49-F238E27FC236}">
                <a16:creationId xmlns:a16="http://schemas.microsoft.com/office/drawing/2014/main" id="{4BE2F8F2-73C1-CDAF-D220-8791B79AE02E}"/>
              </a:ext>
            </a:extLst>
          </p:cNvPr>
          <p:cNvSpPr>
            <a:spLocks noGrp="1"/>
          </p:cNvSpPr>
          <p:nvPr>
            <p:ph type="body" sz="quarter" idx="10"/>
            <p:custDataLst>
              <p:tags r:id="rId3"/>
            </p:custDataLst>
          </p:nvPr>
        </p:nvSpPr>
        <p:spPr/>
        <p:txBody>
          <a:bodyPr/>
          <a:lstStyle/>
          <a:p>
            <a:endParaRPr lang="en-GB"/>
          </a:p>
        </p:txBody>
      </p:sp>
      <p:sp>
        <p:nvSpPr>
          <p:cNvPr id="67" name="5. Source">
            <a:extLst>
              <a:ext uri="{FF2B5EF4-FFF2-40B4-BE49-F238E27FC236}">
                <a16:creationId xmlns:a16="http://schemas.microsoft.com/office/drawing/2014/main" id="{C2720A7D-2F76-4819-A8E5-B1F9C2BD9374}"/>
              </a:ext>
            </a:extLst>
          </p:cNvPr>
          <p:cNvSpPr txBox="1"/>
          <p:nvPr>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Membership overview as of July 2022</a:t>
            </a:r>
          </a:p>
        </p:txBody>
      </p:sp>
      <p:sp>
        <p:nvSpPr>
          <p:cNvPr id="69" name="TextBox 68">
            <a:extLst>
              <a:ext uri="{FF2B5EF4-FFF2-40B4-BE49-F238E27FC236}">
                <a16:creationId xmlns:a16="http://schemas.microsoft.com/office/drawing/2014/main" id="{2C0D5DD6-9E85-49F4-977D-1B88F7C3E3D2}"/>
              </a:ext>
            </a:extLst>
          </p:cNvPr>
          <p:cNvSpPr txBox="1">
            <a:spLocks/>
          </p:cNvSpPr>
          <p:nvPr/>
        </p:nvSpPr>
        <p:spPr>
          <a:xfrm>
            <a:off x="9144000" y="1368033"/>
            <a:ext cx="2494026" cy="492443"/>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GB"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Key principles of the LDES Council</a:t>
            </a:r>
          </a:p>
        </p:txBody>
      </p:sp>
      <p:grpSp>
        <p:nvGrpSpPr>
          <p:cNvPr id="20" name="Group 19">
            <a:extLst>
              <a:ext uri="{FF2B5EF4-FFF2-40B4-BE49-F238E27FC236}">
                <a16:creationId xmlns:a16="http://schemas.microsoft.com/office/drawing/2014/main" id="{8537DF28-077A-400F-A014-2052902345F6}"/>
              </a:ext>
            </a:extLst>
          </p:cNvPr>
          <p:cNvGrpSpPr/>
          <p:nvPr/>
        </p:nvGrpSpPr>
        <p:grpSpPr>
          <a:xfrm>
            <a:off x="9144000" y="2029179"/>
            <a:ext cx="2494026" cy="429768"/>
            <a:chOff x="9144000" y="2029179"/>
            <a:chExt cx="2494026" cy="429768"/>
          </a:xfrm>
        </p:grpSpPr>
        <p:sp>
          <p:nvSpPr>
            <p:cNvPr id="71" name="TextBox 70">
              <a:extLst>
                <a:ext uri="{FF2B5EF4-FFF2-40B4-BE49-F238E27FC236}">
                  <a16:creationId xmlns:a16="http://schemas.microsoft.com/office/drawing/2014/main" id="{00C3B7BE-F707-496A-91C6-6F6D6E7ED2C8}"/>
                </a:ext>
              </a:extLst>
            </p:cNvPr>
            <p:cNvSpPr txBox="1">
              <a:spLocks/>
            </p:cNvSpPr>
            <p:nvPr>
              <p:custDataLst>
                <p:tags r:id="rId15"/>
              </p:custDataLst>
            </p:nvPr>
          </p:nvSpPr>
          <p:spPr>
            <a:xfrm>
              <a:off x="9787545" y="2136341"/>
              <a:ext cx="1850481" cy="215444"/>
            </a:xfrm>
            <a:prstGeom prst="rect">
              <a:avLst/>
            </a:prstGeom>
          </p:spPr>
          <p:txBody>
            <a:bodyPr vert="horz" wrap="square" lIns="0" tIns="0" rIns="0" bIns="0" rtlCol="0" anchor="ctr">
              <a:noAutofit/>
            </a:bodyPr>
            <a:lstStyle>
              <a:defPPr>
                <a:defRPr lang="en-US"/>
              </a:defPPr>
              <a:lvl1pPr lvl="0" indent="0">
                <a:lnSpc>
                  <a:spcPct val="100000"/>
                </a:lnSpc>
                <a:spcBef>
                  <a:spcPct val="0"/>
                </a:spcBef>
                <a:spcAft>
                  <a:spcPts val="600"/>
                </a:spcAft>
                <a:buClr>
                  <a:srgbClr val="000000"/>
                </a:buClr>
                <a:buFont typeface="Segoe UI" panose="020B0502040204020203" pitchFamily="34" charset="0"/>
                <a:buChar char="​"/>
                <a:defRPr sz="1400" b="1">
                  <a:solidFill>
                    <a:srgbClr val="000000"/>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600"/>
                </a:spcAft>
                <a:buClr>
                  <a:srgbClr val="FFFFFF"/>
                </a:buClr>
                <a:buSzTx/>
                <a:buFont typeface="Segoe UI" panose="020B0502040204020203"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Executive-led</a:t>
              </a:r>
            </a:p>
          </p:txBody>
        </p:sp>
        <p:grpSp>
          <p:nvGrpSpPr>
            <p:cNvPr id="72" name="Group 71">
              <a:extLst>
                <a:ext uri="{FF2B5EF4-FFF2-40B4-BE49-F238E27FC236}">
                  <a16:creationId xmlns:a16="http://schemas.microsoft.com/office/drawing/2014/main" id="{0FB759E2-90BD-440A-BEEC-1C44C5AD0734}"/>
                </a:ext>
              </a:extLst>
            </p:cNvPr>
            <p:cNvGrpSpPr/>
            <p:nvPr>
              <p:custDataLst>
                <p:tags r:id="rId16"/>
              </p:custDataLst>
            </p:nvPr>
          </p:nvGrpSpPr>
          <p:grpSpPr>
            <a:xfrm>
              <a:off x="9144000" y="2029179"/>
              <a:ext cx="429768" cy="429768"/>
              <a:chOff x="9116568" y="1969302"/>
              <a:chExt cx="609600" cy="609600"/>
            </a:xfrm>
            <a:noFill/>
          </p:grpSpPr>
          <p:sp>
            <p:nvSpPr>
              <p:cNvPr id="73" name="Oval 72">
                <a:extLst>
                  <a:ext uri="{FF2B5EF4-FFF2-40B4-BE49-F238E27FC236}">
                    <a16:creationId xmlns:a16="http://schemas.microsoft.com/office/drawing/2014/main" id="{E21868D9-7F91-46FB-9988-9F45DD3E7822}"/>
                  </a:ext>
                </a:extLst>
              </p:cNvPr>
              <p:cNvSpPr>
                <a:spLocks noChangeAspect="1"/>
              </p:cNvSpPr>
              <p:nvPr/>
            </p:nvSpPr>
            <p:spPr>
              <a:xfrm>
                <a:off x="9116568" y="1969302"/>
                <a:ext cx="609600" cy="60960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4" name="Graphic 73">
                <a:extLst>
                  <a:ext uri="{FF2B5EF4-FFF2-40B4-BE49-F238E27FC236}">
                    <a16:creationId xmlns:a16="http://schemas.microsoft.com/office/drawing/2014/main" id="{48BD0C35-507A-4DA9-AEAC-F2ACB96DFCA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239171" y="2091905"/>
                <a:ext cx="364394" cy="364394"/>
              </a:xfrm>
              <a:prstGeom prst="rect">
                <a:avLst/>
              </a:prstGeom>
            </p:spPr>
          </p:pic>
        </p:grpSp>
      </p:grpSp>
      <p:grpSp>
        <p:nvGrpSpPr>
          <p:cNvPr id="24" name="Group 23">
            <a:extLst>
              <a:ext uri="{FF2B5EF4-FFF2-40B4-BE49-F238E27FC236}">
                <a16:creationId xmlns:a16="http://schemas.microsoft.com/office/drawing/2014/main" id="{6BD25514-5160-43C2-B123-877FB7E21E80}"/>
              </a:ext>
            </a:extLst>
          </p:cNvPr>
          <p:cNvGrpSpPr/>
          <p:nvPr/>
        </p:nvGrpSpPr>
        <p:grpSpPr>
          <a:xfrm>
            <a:off x="9144000" y="4061302"/>
            <a:ext cx="2494026" cy="430887"/>
            <a:chOff x="9144000" y="3997802"/>
            <a:chExt cx="2494026" cy="430887"/>
          </a:xfrm>
        </p:grpSpPr>
        <p:sp>
          <p:nvSpPr>
            <p:cNvPr id="76" name="TextBox 75">
              <a:extLst>
                <a:ext uri="{FF2B5EF4-FFF2-40B4-BE49-F238E27FC236}">
                  <a16:creationId xmlns:a16="http://schemas.microsoft.com/office/drawing/2014/main" id="{15E4B223-1CC7-4270-8AED-9AF9E69C64E9}"/>
                </a:ext>
              </a:extLst>
            </p:cNvPr>
            <p:cNvSpPr txBox="1">
              <a:spLocks/>
            </p:cNvSpPr>
            <p:nvPr>
              <p:custDataLst>
                <p:tags r:id="rId13"/>
              </p:custDataLst>
            </p:nvPr>
          </p:nvSpPr>
          <p:spPr>
            <a:xfrm>
              <a:off x="9787545" y="3997802"/>
              <a:ext cx="1850481" cy="430887"/>
            </a:xfrm>
            <a:prstGeom prst="rect">
              <a:avLst/>
            </a:prstGeom>
          </p:spPr>
          <p:txBody>
            <a:bodyPr vert="horz" wrap="square" lIns="0" tIns="0" rIns="0" bIns="0" rtlCol="0" anchor="ctr">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600"/>
                </a:spcAft>
                <a:buClr>
                  <a:srgbClr val="FFFFFF"/>
                </a:buClr>
                <a:buSzTx/>
                <a:buFont typeface="Segoe UI" panose="020B0502040204020203"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All types of energy storage, not just electrochemical</a:t>
              </a:r>
            </a:p>
          </p:txBody>
        </p:sp>
        <p:grpSp>
          <p:nvGrpSpPr>
            <p:cNvPr id="77" name="Group 76">
              <a:extLst>
                <a:ext uri="{FF2B5EF4-FFF2-40B4-BE49-F238E27FC236}">
                  <a16:creationId xmlns:a16="http://schemas.microsoft.com/office/drawing/2014/main" id="{9A0C737C-5989-47BA-A23F-316F738D5EB7}"/>
                </a:ext>
              </a:extLst>
            </p:cNvPr>
            <p:cNvGrpSpPr/>
            <p:nvPr>
              <p:custDataLst>
                <p:tags r:id="rId14"/>
              </p:custDataLst>
            </p:nvPr>
          </p:nvGrpSpPr>
          <p:grpSpPr>
            <a:xfrm>
              <a:off x="9144000" y="3997802"/>
              <a:ext cx="429768" cy="429768"/>
              <a:chOff x="9116568" y="2698374"/>
              <a:chExt cx="609600" cy="609600"/>
            </a:xfrm>
            <a:noFill/>
          </p:grpSpPr>
          <p:sp>
            <p:nvSpPr>
              <p:cNvPr id="78" name="Oval 77">
                <a:extLst>
                  <a:ext uri="{FF2B5EF4-FFF2-40B4-BE49-F238E27FC236}">
                    <a16:creationId xmlns:a16="http://schemas.microsoft.com/office/drawing/2014/main" id="{3A0AB113-2896-4411-A9B7-DC3E9A0C43C0}"/>
                  </a:ext>
                </a:extLst>
              </p:cNvPr>
              <p:cNvSpPr>
                <a:spLocks noChangeAspect="1"/>
              </p:cNvSpPr>
              <p:nvPr/>
            </p:nvSpPr>
            <p:spPr>
              <a:xfrm>
                <a:off x="9116568" y="2698374"/>
                <a:ext cx="609600" cy="60960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9" name="Graphic 78">
                <a:extLst>
                  <a:ext uri="{FF2B5EF4-FFF2-40B4-BE49-F238E27FC236}">
                    <a16:creationId xmlns:a16="http://schemas.microsoft.com/office/drawing/2014/main" id="{230E19A1-8E7C-4B0E-BC2C-250C5BD45D4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239171" y="2820977"/>
                <a:ext cx="364394" cy="364394"/>
              </a:xfrm>
              <a:prstGeom prst="rect">
                <a:avLst/>
              </a:prstGeom>
            </p:spPr>
          </p:pic>
        </p:grpSp>
      </p:grpSp>
      <p:grpSp>
        <p:nvGrpSpPr>
          <p:cNvPr id="23" name="Group 22">
            <a:extLst>
              <a:ext uri="{FF2B5EF4-FFF2-40B4-BE49-F238E27FC236}">
                <a16:creationId xmlns:a16="http://schemas.microsoft.com/office/drawing/2014/main" id="{4150A3DC-34F8-462B-96BA-BC444DD95AF0}"/>
              </a:ext>
            </a:extLst>
          </p:cNvPr>
          <p:cNvGrpSpPr/>
          <p:nvPr/>
        </p:nvGrpSpPr>
        <p:grpSpPr>
          <a:xfrm>
            <a:off x="9144000" y="3553272"/>
            <a:ext cx="2494026" cy="429768"/>
            <a:chOff x="9144000" y="3505647"/>
            <a:chExt cx="2494026" cy="429768"/>
          </a:xfrm>
        </p:grpSpPr>
        <p:sp>
          <p:nvSpPr>
            <p:cNvPr id="81" name="TextBox 80">
              <a:extLst>
                <a:ext uri="{FF2B5EF4-FFF2-40B4-BE49-F238E27FC236}">
                  <a16:creationId xmlns:a16="http://schemas.microsoft.com/office/drawing/2014/main" id="{2C878C7C-19B5-4F36-97A0-97497A96AABA}"/>
                </a:ext>
              </a:extLst>
            </p:cNvPr>
            <p:cNvSpPr txBox="1">
              <a:spLocks/>
            </p:cNvSpPr>
            <p:nvPr>
              <p:custDataLst>
                <p:tags r:id="rId11"/>
              </p:custDataLst>
            </p:nvPr>
          </p:nvSpPr>
          <p:spPr>
            <a:xfrm>
              <a:off x="9787545" y="3612809"/>
              <a:ext cx="1850481" cy="215444"/>
            </a:xfrm>
            <a:prstGeom prst="rect">
              <a:avLst/>
            </a:prstGeom>
          </p:spPr>
          <p:txBody>
            <a:bodyPr vert="horz" wrap="square" lIns="0" tIns="0" rIns="0" bIns="0" rtlCol="0" anchor="ctr">
              <a:noAutofit/>
            </a:bodyPr>
            <a:lstStyle>
              <a:defPPr>
                <a:defRPr lang="en-US"/>
              </a:defPPr>
              <a:lvl1pPr lvl="0" indent="0">
                <a:lnSpc>
                  <a:spcPct val="100000"/>
                </a:lnSpc>
                <a:spcBef>
                  <a:spcPct val="0"/>
                </a:spcBef>
                <a:spcAft>
                  <a:spcPts val="600"/>
                </a:spcAft>
                <a:buClr>
                  <a:srgbClr val="000000"/>
                </a:buClr>
                <a:buFont typeface="Segoe UI" panose="020B0502040204020203" pitchFamily="34" charset="0"/>
                <a:buChar char="​"/>
                <a:defRPr sz="1400" b="1">
                  <a:solidFill>
                    <a:srgbClr val="000000"/>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600"/>
                </a:spcAft>
                <a:buClr>
                  <a:srgbClr val="FFFFFF"/>
                </a:buClr>
                <a:buSzTx/>
                <a:buFont typeface="Segoe UI" panose="020B0502040204020203"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For societal benefit</a:t>
              </a:r>
            </a:p>
          </p:txBody>
        </p:sp>
        <p:grpSp>
          <p:nvGrpSpPr>
            <p:cNvPr id="82" name="Group 81">
              <a:extLst>
                <a:ext uri="{FF2B5EF4-FFF2-40B4-BE49-F238E27FC236}">
                  <a16:creationId xmlns:a16="http://schemas.microsoft.com/office/drawing/2014/main" id="{110B62C9-9195-4838-9708-1B7B07407C67}"/>
                </a:ext>
              </a:extLst>
            </p:cNvPr>
            <p:cNvGrpSpPr/>
            <p:nvPr>
              <p:custDataLst>
                <p:tags r:id="rId12"/>
              </p:custDataLst>
            </p:nvPr>
          </p:nvGrpSpPr>
          <p:grpSpPr>
            <a:xfrm>
              <a:off x="9144000" y="3505647"/>
              <a:ext cx="429768" cy="429768"/>
              <a:chOff x="9116568" y="4156518"/>
              <a:chExt cx="609600" cy="609600"/>
            </a:xfrm>
            <a:noFill/>
          </p:grpSpPr>
          <p:sp>
            <p:nvSpPr>
              <p:cNvPr id="83" name="Oval 82">
                <a:extLst>
                  <a:ext uri="{FF2B5EF4-FFF2-40B4-BE49-F238E27FC236}">
                    <a16:creationId xmlns:a16="http://schemas.microsoft.com/office/drawing/2014/main" id="{ED2F282C-ABCA-4F07-A096-01FB26D8E859}"/>
                  </a:ext>
                </a:extLst>
              </p:cNvPr>
              <p:cNvSpPr>
                <a:spLocks noChangeAspect="1"/>
              </p:cNvSpPr>
              <p:nvPr/>
            </p:nvSpPr>
            <p:spPr>
              <a:xfrm>
                <a:off x="9116568" y="4156518"/>
                <a:ext cx="609600" cy="60960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4" name="Graphic 83">
                <a:extLst>
                  <a:ext uri="{FF2B5EF4-FFF2-40B4-BE49-F238E27FC236}">
                    <a16:creationId xmlns:a16="http://schemas.microsoft.com/office/drawing/2014/main" id="{7EC2D356-1A43-4276-B03F-43F3C9B8C96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239171" y="4279121"/>
                <a:ext cx="364394" cy="364394"/>
              </a:xfrm>
              <a:prstGeom prst="rect">
                <a:avLst/>
              </a:prstGeom>
            </p:spPr>
          </p:pic>
        </p:grpSp>
      </p:grpSp>
      <p:grpSp>
        <p:nvGrpSpPr>
          <p:cNvPr id="22" name="Group 21">
            <a:extLst>
              <a:ext uri="{FF2B5EF4-FFF2-40B4-BE49-F238E27FC236}">
                <a16:creationId xmlns:a16="http://schemas.microsoft.com/office/drawing/2014/main" id="{F9A0F59F-42EC-4E9E-801F-BF0551C445F8}"/>
              </a:ext>
            </a:extLst>
          </p:cNvPr>
          <p:cNvGrpSpPr/>
          <p:nvPr/>
        </p:nvGrpSpPr>
        <p:grpSpPr>
          <a:xfrm>
            <a:off x="9144000" y="3045241"/>
            <a:ext cx="2494026" cy="429768"/>
            <a:chOff x="9144000" y="3013491"/>
            <a:chExt cx="2494026" cy="429768"/>
          </a:xfrm>
        </p:grpSpPr>
        <p:sp>
          <p:nvSpPr>
            <p:cNvPr id="86" name="TextBox 85">
              <a:extLst>
                <a:ext uri="{FF2B5EF4-FFF2-40B4-BE49-F238E27FC236}">
                  <a16:creationId xmlns:a16="http://schemas.microsoft.com/office/drawing/2014/main" id="{1B768435-6517-485C-974B-985DA127D77C}"/>
                </a:ext>
              </a:extLst>
            </p:cNvPr>
            <p:cNvSpPr txBox="1">
              <a:spLocks/>
            </p:cNvSpPr>
            <p:nvPr>
              <p:custDataLst>
                <p:tags r:id="rId9"/>
              </p:custDataLst>
            </p:nvPr>
          </p:nvSpPr>
          <p:spPr>
            <a:xfrm>
              <a:off x="9787545" y="3120653"/>
              <a:ext cx="1850481" cy="215444"/>
            </a:xfrm>
            <a:prstGeom prst="rect">
              <a:avLst/>
            </a:prstGeom>
          </p:spPr>
          <p:txBody>
            <a:bodyPr vert="horz" wrap="square" lIns="0" tIns="0" rIns="0" bIns="0" rtlCol="0" anchor="ctr">
              <a:noAutofit/>
            </a:bodyPr>
            <a:lstStyle>
              <a:defPPr>
                <a:defRPr lang="en-US"/>
              </a:defPPr>
              <a:lvl1pPr lvl="0" indent="0">
                <a:lnSpc>
                  <a:spcPct val="100000"/>
                </a:lnSpc>
                <a:spcBef>
                  <a:spcPct val="0"/>
                </a:spcBef>
                <a:spcAft>
                  <a:spcPts val="600"/>
                </a:spcAft>
                <a:buClr>
                  <a:srgbClr val="000000"/>
                </a:buClr>
                <a:buFont typeface="Segoe UI" panose="020B0502040204020203" pitchFamily="34" charset="0"/>
                <a:buChar char="​"/>
                <a:defRPr sz="1400" b="1">
                  <a:solidFill>
                    <a:srgbClr val="000000"/>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600"/>
                </a:spcAft>
                <a:buClr>
                  <a:srgbClr val="FFFFFF"/>
                </a:buClr>
                <a:buSzTx/>
                <a:buFont typeface="Segoe UI" panose="020B0502040204020203"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Fact-based</a:t>
              </a:r>
            </a:p>
          </p:txBody>
        </p:sp>
        <p:grpSp>
          <p:nvGrpSpPr>
            <p:cNvPr id="87" name="Group 86">
              <a:extLst>
                <a:ext uri="{FF2B5EF4-FFF2-40B4-BE49-F238E27FC236}">
                  <a16:creationId xmlns:a16="http://schemas.microsoft.com/office/drawing/2014/main" id="{79CE87D0-6A91-49E5-A55D-991A43873300}"/>
                </a:ext>
              </a:extLst>
            </p:cNvPr>
            <p:cNvGrpSpPr/>
            <p:nvPr>
              <p:custDataLst>
                <p:tags r:id="rId10"/>
              </p:custDataLst>
            </p:nvPr>
          </p:nvGrpSpPr>
          <p:grpSpPr>
            <a:xfrm>
              <a:off x="9144000" y="3013491"/>
              <a:ext cx="429768" cy="429768"/>
              <a:chOff x="9116568" y="4885590"/>
              <a:chExt cx="609600" cy="609600"/>
            </a:xfrm>
            <a:noFill/>
          </p:grpSpPr>
          <p:sp>
            <p:nvSpPr>
              <p:cNvPr id="88" name="Oval 87">
                <a:extLst>
                  <a:ext uri="{FF2B5EF4-FFF2-40B4-BE49-F238E27FC236}">
                    <a16:creationId xmlns:a16="http://schemas.microsoft.com/office/drawing/2014/main" id="{54A7021D-E2C4-4303-9BD4-97D23643E835}"/>
                  </a:ext>
                </a:extLst>
              </p:cNvPr>
              <p:cNvSpPr>
                <a:spLocks noChangeAspect="1"/>
              </p:cNvSpPr>
              <p:nvPr/>
            </p:nvSpPr>
            <p:spPr>
              <a:xfrm>
                <a:off x="9116568" y="4885590"/>
                <a:ext cx="609600" cy="60960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9" name="Graphic 88">
                <a:extLst>
                  <a:ext uri="{FF2B5EF4-FFF2-40B4-BE49-F238E27FC236}">
                    <a16:creationId xmlns:a16="http://schemas.microsoft.com/office/drawing/2014/main" id="{971E363B-A6A3-4B8F-90C9-C44DB6B8696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239171" y="5008193"/>
                <a:ext cx="364394" cy="364394"/>
              </a:xfrm>
              <a:prstGeom prst="rect">
                <a:avLst/>
              </a:prstGeom>
            </p:spPr>
          </p:pic>
        </p:grpSp>
      </p:grpSp>
      <p:grpSp>
        <p:nvGrpSpPr>
          <p:cNvPr id="21" name="Group 20">
            <a:extLst>
              <a:ext uri="{FF2B5EF4-FFF2-40B4-BE49-F238E27FC236}">
                <a16:creationId xmlns:a16="http://schemas.microsoft.com/office/drawing/2014/main" id="{426417E0-032B-4B72-A138-9A1E725D68D0}"/>
              </a:ext>
            </a:extLst>
          </p:cNvPr>
          <p:cNvGrpSpPr/>
          <p:nvPr/>
        </p:nvGrpSpPr>
        <p:grpSpPr>
          <a:xfrm>
            <a:off x="9144000" y="2537210"/>
            <a:ext cx="2494026" cy="429768"/>
            <a:chOff x="9144000" y="2521335"/>
            <a:chExt cx="2494026" cy="429768"/>
          </a:xfrm>
        </p:grpSpPr>
        <p:sp>
          <p:nvSpPr>
            <p:cNvPr id="91" name="TextBox 90">
              <a:extLst>
                <a:ext uri="{FF2B5EF4-FFF2-40B4-BE49-F238E27FC236}">
                  <a16:creationId xmlns:a16="http://schemas.microsoft.com/office/drawing/2014/main" id="{67695807-B211-49E3-903A-962F6ADFE532}"/>
                </a:ext>
              </a:extLst>
            </p:cNvPr>
            <p:cNvSpPr txBox="1">
              <a:spLocks/>
            </p:cNvSpPr>
            <p:nvPr>
              <p:custDataLst>
                <p:tags r:id="rId7"/>
              </p:custDataLst>
            </p:nvPr>
          </p:nvSpPr>
          <p:spPr>
            <a:xfrm>
              <a:off x="9787545" y="2628497"/>
              <a:ext cx="1850481" cy="215444"/>
            </a:xfrm>
            <a:prstGeom prst="rect">
              <a:avLst/>
            </a:prstGeom>
          </p:spPr>
          <p:txBody>
            <a:bodyPr vert="horz" wrap="square" lIns="0" tIns="0" rIns="0" bIns="0" rtlCol="0">
              <a:noAutofit/>
            </a:bodyPr>
            <a:lstStyle>
              <a:defPPr>
                <a:defRPr lang="en-US"/>
              </a:defPPr>
              <a:lvl1pPr lvl="0" indent="0">
                <a:lnSpc>
                  <a:spcPct val="100000"/>
                </a:lnSpc>
                <a:spcBef>
                  <a:spcPct val="0"/>
                </a:spcBef>
                <a:spcAft>
                  <a:spcPts val="600"/>
                </a:spcAft>
                <a:buClr>
                  <a:srgbClr val="000000"/>
                </a:buClr>
                <a:buFont typeface="Segoe UI" panose="020B0502040204020203" pitchFamily="34" charset="0"/>
                <a:buChar char="​"/>
                <a:defRPr sz="1400" b="1">
                  <a:solidFill>
                    <a:srgbClr val="000000"/>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600"/>
                </a:spcAft>
                <a:buClr>
                  <a:srgbClr val="FFFFFF"/>
                </a:buClr>
                <a:buSzTx/>
                <a:buFont typeface="Segoe UI" panose="020B0502040204020203"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Global</a:t>
              </a:r>
            </a:p>
          </p:txBody>
        </p:sp>
        <p:grpSp>
          <p:nvGrpSpPr>
            <p:cNvPr id="92" name="Group 91">
              <a:extLst>
                <a:ext uri="{FF2B5EF4-FFF2-40B4-BE49-F238E27FC236}">
                  <a16:creationId xmlns:a16="http://schemas.microsoft.com/office/drawing/2014/main" id="{8E402E47-323B-4832-8849-FB1CE0B9E35A}"/>
                </a:ext>
              </a:extLst>
            </p:cNvPr>
            <p:cNvGrpSpPr/>
            <p:nvPr>
              <p:custDataLst>
                <p:tags r:id="rId8"/>
              </p:custDataLst>
            </p:nvPr>
          </p:nvGrpSpPr>
          <p:grpSpPr>
            <a:xfrm>
              <a:off x="9144000" y="2521335"/>
              <a:ext cx="429768" cy="429768"/>
              <a:chOff x="9116568" y="5614660"/>
              <a:chExt cx="609600" cy="609600"/>
            </a:xfrm>
            <a:noFill/>
          </p:grpSpPr>
          <p:sp>
            <p:nvSpPr>
              <p:cNvPr id="93" name="Oval 92">
                <a:extLst>
                  <a:ext uri="{FF2B5EF4-FFF2-40B4-BE49-F238E27FC236}">
                    <a16:creationId xmlns:a16="http://schemas.microsoft.com/office/drawing/2014/main" id="{917B4FA9-71E5-4A29-913C-6FEF52BC03A7}"/>
                  </a:ext>
                </a:extLst>
              </p:cNvPr>
              <p:cNvSpPr>
                <a:spLocks noChangeAspect="1"/>
              </p:cNvSpPr>
              <p:nvPr/>
            </p:nvSpPr>
            <p:spPr>
              <a:xfrm>
                <a:off x="9116568" y="5614660"/>
                <a:ext cx="609600" cy="60960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4" name="Graphic 93">
                <a:extLst>
                  <a:ext uri="{FF2B5EF4-FFF2-40B4-BE49-F238E27FC236}">
                    <a16:creationId xmlns:a16="http://schemas.microsoft.com/office/drawing/2014/main" id="{EAFBE40C-9F94-4526-A2AB-F9AFAEF69E3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239171" y="5737263"/>
                <a:ext cx="364394" cy="364394"/>
              </a:xfrm>
              <a:prstGeom prst="rect">
                <a:avLst/>
              </a:prstGeom>
            </p:spPr>
          </p:pic>
        </p:grpSp>
      </p:grpSp>
      <p:cxnSp>
        <p:nvCxnSpPr>
          <p:cNvPr id="95" name="Straight Connector 94">
            <a:extLst>
              <a:ext uri="{FF2B5EF4-FFF2-40B4-BE49-F238E27FC236}">
                <a16:creationId xmlns:a16="http://schemas.microsoft.com/office/drawing/2014/main" id="{E83A3C54-CE8A-4ABD-A9B8-A78119E6F705}"/>
              </a:ext>
            </a:extLst>
          </p:cNvPr>
          <p:cNvCxnSpPr>
            <a:cxnSpLocks/>
          </p:cNvCxnSpPr>
          <p:nvPr/>
        </p:nvCxnSpPr>
        <p:spPr>
          <a:xfrm flipV="1">
            <a:off x="9192514" y="4859678"/>
            <a:ext cx="2494026"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96" name="LineArrowWhite 22">
            <a:extLst>
              <a:ext uri="{FF2B5EF4-FFF2-40B4-BE49-F238E27FC236}">
                <a16:creationId xmlns:a16="http://schemas.microsoft.com/office/drawing/2014/main" id="{74533387-438F-4982-A52E-BD74B75AD9FD}"/>
              </a:ext>
            </a:extLst>
          </p:cNvPr>
          <p:cNvGrpSpPr>
            <a:grpSpLocks noChangeAspect="1"/>
          </p:cNvGrpSpPr>
          <p:nvPr>
            <p:custDataLst>
              <p:tags r:id="rId5"/>
            </p:custDataLst>
          </p:nvPr>
        </p:nvGrpSpPr>
        <p:grpSpPr>
          <a:xfrm rot="5400000">
            <a:off x="10275797" y="4695948"/>
            <a:ext cx="327461" cy="327461"/>
            <a:chOff x="1016000" y="1016000"/>
            <a:chExt cx="396228" cy="396228"/>
          </a:xfrm>
        </p:grpSpPr>
        <p:sp>
          <p:nvSpPr>
            <p:cNvPr id="97" name="Oval 96">
              <a:extLst>
                <a:ext uri="{FF2B5EF4-FFF2-40B4-BE49-F238E27FC236}">
                  <a16:creationId xmlns:a16="http://schemas.microsoft.com/office/drawing/2014/main" id="{6FBFD18B-4E78-4102-A113-ED9C864B29F9}"/>
                </a:ext>
              </a:extLst>
            </p:cNvPr>
            <p:cNvSpPr/>
            <p:nvPr/>
          </p:nvSpPr>
          <p:spPr>
            <a:xfrm>
              <a:off x="1016000" y="1016000"/>
              <a:ext cx="396228" cy="396228"/>
            </a:xfrm>
            <a:prstGeom prst="ellipse">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err="1">
                <a:ln>
                  <a:noFill/>
                </a:ln>
                <a:solidFill>
                  <a:prstClr val="white"/>
                </a:solidFill>
                <a:effectLst/>
                <a:uLnTx/>
                <a:uFillTx/>
                <a:latin typeface="Calibri" panose="020F0502020204030204"/>
                <a:ea typeface="+mn-ea"/>
                <a:cs typeface="+mn-cs"/>
              </a:endParaRPr>
            </a:p>
          </p:txBody>
        </p:sp>
        <p:pic>
          <p:nvPicPr>
            <p:cNvPr id="98" name="Graphic 97">
              <a:extLst>
                <a:ext uri="{FF2B5EF4-FFF2-40B4-BE49-F238E27FC236}">
                  <a16:creationId xmlns:a16="http://schemas.microsoft.com/office/drawing/2014/main" id="{25526CB8-1154-47F7-A7B3-353A6958C7A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023614" y="1023614"/>
              <a:ext cx="381000" cy="381000"/>
            </a:xfrm>
            <a:prstGeom prst="rect">
              <a:avLst/>
            </a:prstGeom>
          </p:spPr>
        </p:pic>
      </p:grpSp>
      <p:sp>
        <p:nvSpPr>
          <p:cNvPr id="99" name="TextBox 98">
            <a:extLst>
              <a:ext uri="{FF2B5EF4-FFF2-40B4-BE49-F238E27FC236}">
                <a16:creationId xmlns:a16="http://schemas.microsoft.com/office/drawing/2014/main" id="{F61FCE19-0DF7-480C-A4EB-58A271707709}"/>
              </a:ext>
            </a:extLst>
          </p:cNvPr>
          <p:cNvSpPr txBox="1">
            <a:spLocks/>
          </p:cNvSpPr>
          <p:nvPr>
            <p:custDataLst>
              <p:tags r:id="rId6"/>
            </p:custDataLst>
          </p:nvPr>
        </p:nvSpPr>
        <p:spPr>
          <a:xfrm>
            <a:off x="9144000" y="5227168"/>
            <a:ext cx="2494026" cy="923330"/>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600"/>
              </a:spcAft>
              <a:buClr>
                <a:srgbClr val="FFFFFF"/>
              </a:buClr>
              <a:buSzTx/>
              <a:buFont typeface="Segoe UI" panose="020B0502040204020203" pitchFamily="34" charset="0"/>
              <a:buChar char="​"/>
              <a:tabLst/>
              <a:defRPr/>
            </a:pPr>
            <a:r>
              <a:rPr kumimoji="0" lang="en-GB"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The LDES Council is an independent body with its own governance structure, with the mission to accelerate energy decarbonization through the scale-up of LDES</a:t>
            </a:r>
          </a:p>
        </p:txBody>
      </p:sp>
      <p:pic>
        <p:nvPicPr>
          <p:cNvPr id="100" name="Picture 99">
            <a:extLst>
              <a:ext uri="{FF2B5EF4-FFF2-40B4-BE49-F238E27FC236}">
                <a16:creationId xmlns:a16="http://schemas.microsoft.com/office/drawing/2014/main" id="{C646F61B-68DC-421A-BCE2-9741F395A0A0}"/>
              </a:ext>
            </a:extLst>
          </p:cNvPr>
          <p:cNvPicPr>
            <a:picLocks noChangeAspect="1"/>
          </p:cNvPicPr>
          <p:nvPr/>
        </p:nvPicPr>
        <p:blipFill>
          <a:blip r:embed="rId32">
            <a:extLst>
              <a:ext uri="{BEBA8EAE-BF5A-486C-A8C5-ECC9F3942E4B}">
                <a14:imgProps xmlns:a14="http://schemas.microsoft.com/office/drawing/2010/main">
                  <a14:imgLayer r:embed="rId33">
                    <a14:imgEffect>
                      <a14:brightnessContrast bright="100000" contrast="100000"/>
                    </a14:imgEffect>
                  </a14:imgLayer>
                </a14:imgProps>
              </a:ext>
            </a:extLst>
          </a:blip>
          <a:srcRect/>
          <a:stretch/>
        </p:blipFill>
        <p:spPr>
          <a:xfrm>
            <a:off x="10874040" y="6321287"/>
            <a:ext cx="321675" cy="333321"/>
          </a:xfrm>
          <a:prstGeom prst="rect">
            <a:avLst/>
          </a:prstGeom>
        </p:spPr>
      </p:pic>
      <p:pic>
        <p:nvPicPr>
          <p:cNvPr id="166" name="Picture 165">
            <a:extLst>
              <a:ext uri="{FF2B5EF4-FFF2-40B4-BE49-F238E27FC236}">
                <a16:creationId xmlns:a16="http://schemas.microsoft.com/office/drawing/2014/main" id="{E405C72A-C5D4-4BF1-853D-F0C042F3CAB9}"/>
              </a:ext>
            </a:extLst>
          </p:cNvPr>
          <p:cNvPicPr>
            <a:picLocks/>
          </p:cNvPicPr>
          <p:nvPr/>
        </p:nvPicPr>
        <p:blipFill>
          <a:blip r:embed="rId34"/>
          <a:srcRect/>
          <a:stretch/>
        </p:blipFill>
        <p:spPr>
          <a:xfrm>
            <a:off x="10082402" y="6374262"/>
            <a:ext cx="724932" cy="225532"/>
          </a:xfrm>
          <a:prstGeom prst="rect">
            <a:avLst/>
          </a:prstGeom>
        </p:spPr>
      </p:pic>
      <p:cxnSp>
        <p:nvCxnSpPr>
          <p:cNvPr id="167" name="Straight Connector 166">
            <a:extLst>
              <a:ext uri="{FF2B5EF4-FFF2-40B4-BE49-F238E27FC236}">
                <a16:creationId xmlns:a16="http://schemas.microsoft.com/office/drawing/2014/main" id="{80EFDDE3-A2B0-4E2E-A8FA-FBE886A463E3}"/>
              </a:ext>
            </a:extLst>
          </p:cNvPr>
          <p:cNvCxnSpPr>
            <a:cxnSpLocks/>
          </p:cNvCxnSpPr>
          <p:nvPr/>
        </p:nvCxnSpPr>
        <p:spPr>
          <a:xfrm>
            <a:off x="554736" y="1482478"/>
            <a:ext cx="7918704"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2F6B9EB-2740-43A8-A400-4FFC9C3D569F}"/>
              </a:ext>
            </a:extLst>
          </p:cNvPr>
          <p:cNvCxnSpPr>
            <a:cxnSpLocks/>
          </p:cNvCxnSpPr>
          <p:nvPr/>
        </p:nvCxnSpPr>
        <p:spPr>
          <a:xfrm>
            <a:off x="4295980" y="1544983"/>
            <a:ext cx="0" cy="4829279"/>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9B95CDE8-0ACB-479B-BFEA-D065A1100572}"/>
              </a:ext>
            </a:extLst>
          </p:cNvPr>
          <p:cNvSpPr txBox="1">
            <a:spLocks/>
          </p:cNvSpPr>
          <p:nvPr/>
        </p:nvSpPr>
        <p:spPr>
          <a:xfrm>
            <a:off x="554736" y="1253836"/>
            <a:ext cx="3423767"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783" rtl="0" eaLnBrk="1" fontAlgn="auto" latinLnBrk="0" hangingPunct="0">
              <a:lnSpc>
                <a:spcPct val="100000"/>
              </a:lnSpc>
              <a:spcBef>
                <a:spcPts val="300"/>
              </a:spcBef>
              <a:spcAft>
                <a:spcPts val="300"/>
              </a:spcAft>
              <a:buClrTx/>
              <a:buSzTx/>
              <a:buFont typeface="Segoe UI" panose="020B0502040204020203" pitchFamily="34" charset="0"/>
              <a:buChar char="​"/>
              <a:tabLst/>
              <a:defRPr/>
            </a:pPr>
            <a:r>
              <a:rPr kumimoji="0" lang="en-GB"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Technology start-ups</a:t>
            </a:r>
          </a:p>
        </p:txBody>
      </p:sp>
      <p:sp>
        <p:nvSpPr>
          <p:cNvPr id="171" name="TextBox 170">
            <a:extLst>
              <a:ext uri="{FF2B5EF4-FFF2-40B4-BE49-F238E27FC236}">
                <a16:creationId xmlns:a16="http://schemas.microsoft.com/office/drawing/2014/main" id="{1219B6D1-04EB-4C35-90B2-33F214FE7E1E}"/>
              </a:ext>
            </a:extLst>
          </p:cNvPr>
          <p:cNvSpPr txBox="1">
            <a:spLocks/>
          </p:cNvSpPr>
          <p:nvPr/>
        </p:nvSpPr>
        <p:spPr>
          <a:xfrm>
            <a:off x="4388113" y="4448241"/>
            <a:ext cx="4092471" cy="203694"/>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783" rtl="0" eaLnBrk="1" fontAlgn="auto" latinLnBrk="0" hangingPunct="0">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Low-carbon energy system integrators &amp; developers</a:t>
            </a:r>
          </a:p>
        </p:txBody>
      </p:sp>
      <p:sp>
        <p:nvSpPr>
          <p:cNvPr id="172" name="TextBox 171">
            <a:extLst>
              <a:ext uri="{FF2B5EF4-FFF2-40B4-BE49-F238E27FC236}">
                <a16:creationId xmlns:a16="http://schemas.microsoft.com/office/drawing/2014/main" id="{F4CA5CED-6B1A-43BC-B60F-70DBC04D1A3E}"/>
              </a:ext>
            </a:extLst>
          </p:cNvPr>
          <p:cNvSpPr txBox="1">
            <a:spLocks/>
          </p:cNvSpPr>
          <p:nvPr/>
        </p:nvSpPr>
        <p:spPr>
          <a:xfrm>
            <a:off x="4388114" y="1544983"/>
            <a:ext cx="2569919" cy="184666"/>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783" rtl="0" eaLnBrk="1" fontAlgn="auto" latinLnBrk="0" hangingPunct="0">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Industry and services customers</a:t>
            </a:r>
          </a:p>
        </p:txBody>
      </p:sp>
      <p:cxnSp>
        <p:nvCxnSpPr>
          <p:cNvPr id="173" name="Straight Connector 172">
            <a:extLst>
              <a:ext uri="{FF2B5EF4-FFF2-40B4-BE49-F238E27FC236}">
                <a16:creationId xmlns:a16="http://schemas.microsoft.com/office/drawing/2014/main" id="{357CDF00-A53D-4968-97D2-C002DFA2B9C2}"/>
              </a:ext>
            </a:extLst>
          </p:cNvPr>
          <p:cNvCxnSpPr>
            <a:cxnSpLocks/>
          </p:cNvCxnSpPr>
          <p:nvPr/>
        </p:nvCxnSpPr>
        <p:spPr>
          <a:xfrm>
            <a:off x="7087602" y="1830388"/>
            <a:ext cx="0" cy="856607"/>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850C3E26-8415-4609-A7EF-59A002ABF090}"/>
              </a:ext>
            </a:extLst>
          </p:cNvPr>
          <p:cNvSpPr txBox="1">
            <a:spLocks/>
          </p:cNvSpPr>
          <p:nvPr/>
        </p:nvSpPr>
        <p:spPr>
          <a:xfrm>
            <a:off x="7217171" y="1544983"/>
            <a:ext cx="1263413" cy="184666"/>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783" rtl="0" eaLnBrk="1" fontAlgn="auto" latinLnBrk="0" hangingPunct="0">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Capital providers</a:t>
            </a:r>
          </a:p>
        </p:txBody>
      </p:sp>
      <p:cxnSp>
        <p:nvCxnSpPr>
          <p:cNvPr id="175" name="Straight Connector 174">
            <a:extLst>
              <a:ext uri="{FF2B5EF4-FFF2-40B4-BE49-F238E27FC236}">
                <a16:creationId xmlns:a16="http://schemas.microsoft.com/office/drawing/2014/main" id="{DAADF1A4-9974-4C1E-BC92-79A326AD752B}"/>
              </a:ext>
            </a:extLst>
          </p:cNvPr>
          <p:cNvCxnSpPr>
            <a:cxnSpLocks/>
          </p:cNvCxnSpPr>
          <p:nvPr/>
        </p:nvCxnSpPr>
        <p:spPr>
          <a:xfrm>
            <a:off x="4380969" y="2864298"/>
            <a:ext cx="4092471"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EFAE10A1-F6BF-47DC-B8A8-0CC7FAA5F9FA}"/>
              </a:ext>
            </a:extLst>
          </p:cNvPr>
          <p:cNvCxnSpPr>
            <a:cxnSpLocks/>
          </p:cNvCxnSpPr>
          <p:nvPr/>
        </p:nvCxnSpPr>
        <p:spPr>
          <a:xfrm>
            <a:off x="4380969" y="4272586"/>
            <a:ext cx="4092471"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17653E15-6B32-4F73-B5F0-FBF07345CD81}"/>
              </a:ext>
            </a:extLst>
          </p:cNvPr>
          <p:cNvSpPr txBox="1">
            <a:spLocks/>
          </p:cNvSpPr>
          <p:nvPr/>
        </p:nvSpPr>
        <p:spPr>
          <a:xfrm>
            <a:off x="4388113" y="1253836"/>
            <a:ext cx="4092471"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783" rtl="0" eaLnBrk="1" fontAlgn="auto" latinLnBrk="0" hangingPunct="0">
              <a:lnSpc>
                <a:spcPct val="100000"/>
              </a:lnSpc>
              <a:spcBef>
                <a:spcPts val="300"/>
              </a:spcBef>
              <a:spcAft>
                <a:spcPts val="300"/>
              </a:spcAft>
              <a:buClrTx/>
              <a:buSzTx/>
              <a:buFont typeface="Segoe UI" panose="020B0502040204020203" pitchFamily="34" charset="0"/>
              <a:buChar char="​"/>
              <a:tabLst/>
              <a:defRPr/>
            </a:pPr>
            <a:r>
              <a:rPr kumimoji="0" lang="en-GB"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Anchors</a:t>
            </a:r>
          </a:p>
        </p:txBody>
      </p:sp>
      <p:pic>
        <p:nvPicPr>
          <p:cNvPr id="178" name="Picture 4" descr="BP Logo, history, meaning, symbol, PNG">
            <a:extLst>
              <a:ext uri="{FF2B5EF4-FFF2-40B4-BE49-F238E27FC236}">
                <a16:creationId xmlns:a16="http://schemas.microsoft.com/office/drawing/2014/main" id="{DCB26A88-6981-4F48-9902-D5101D5A8554}"/>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4388113" y="4857255"/>
            <a:ext cx="875249" cy="492329"/>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13" descr="NEOM Logo Vector (.AI) Free Download">
            <a:extLst>
              <a:ext uri="{FF2B5EF4-FFF2-40B4-BE49-F238E27FC236}">
                <a16:creationId xmlns:a16="http://schemas.microsoft.com/office/drawing/2014/main" id="{8241BF83-5C21-48B1-B068-3C8CBD1172A0}"/>
              </a:ext>
            </a:extLst>
          </p:cNvPr>
          <p:cNvPicPr>
            <a:picLocks noChangeAspect="1" noChangeArrowheads="1"/>
          </p:cNvPicPr>
          <p:nvPr/>
        </p:nvPicPr>
        <p:blipFill>
          <a:blip r:embed="rId36"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596948" y="5711349"/>
            <a:ext cx="458698" cy="58843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a:extLst>
              <a:ext uri="{FF2B5EF4-FFF2-40B4-BE49-F238E27FC236}">
                <a16:creationId xmlns:a16="http://schemas.microsoft.com/office/drawing/2014/main" id="{2E61BFBC-C93F-4B0D-BA45-239126C5A3B5}"/>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5380340" y="4950536"/>
            <a:ext cx="747750" cy="414359"/>
          </a:xfrm>
          <a:prstGeom prst="rect">
            <a:avLst/>
          </a:prstGeom>
        </p:spPr>
      </p:pic>
      <p:pic>
        <p:nvPicPr>
          <p:cNvPr id="181" name="Picture 180">
            <a:extLst>
              <a:ext uri="{FF2B5EF4-FFF2-40B4-BE49-F238E27FC236}">
                <a16:creationId xmlns:a16="http://schemas.microsoft.com/office/drawing/2014/main" id="{49EF6ABD-E3CC-431F-A0DC-5696BAD588E8}"/>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7761075" y="4885528"/>
            <a:ext cx="577973" cy="472394"/>
          </a:xfrm>
          <a:prstGeom prst="rect">
            <a:avLst/>
          </a:prstGeom>
        </p:spPr>
      </p:pic>
      <p:grpSp>
        <p:nvGrpSpPr>
          <p:cNvPr id="182" name="Group 181">
            <a:extLst>
              <a:ext uri="{FF2B5EF4-FFF2-40B4-BE49-F238E27FC236}">
                <a16:creationId xmlns:a16="http://schemas.microsoft.com/office/drawing/2014/main" id="{6BDEFB0A-DE99-4F25-BEC1-A2169B9AF883}"/>
              </a:ext>
            </a:extLst>
          </p:cNvPr>
          <p:cNvGrpSpPr/>
          <p:nvPr/>
        </p:nvGrpSpPr>
        <p:grpSpPr>
          <a:xfrm>
            <a:off x="4388113" y="3039955"/>
            <a:ext cx="4092471" cy="1056974"/>
            <a:chOff x="4388113" y="2885149"/>
            <a:chExt cx="4092471" cy="1056974"/>
          </a:xfrm>
        </p:grpSpPr>
        <p:sp>
          <p:nvSpPr>
            <p:cNvPr id="183" name="TextBox 182">
              <a:extLst>
                <a:ext uri="{FF2B5EF4-FFF2-40B4-BE49-F238E27FC236}">
                  <a16:creationId xmlns:a16="http://schemas.microsoft.com/office/drawing/2014/main" id="{C23A2904-6459-48A8-B0CD-60A62A228190}"/>
                </a:ext>
              </a:extLst>
            </p:cNvPr>
            <p:cNvSpPr txBox="1">
              <a:spLocks/>
            </p:cNvSpPr>
            <p:nvPr/>
          </p:nvSpPr>
          <p:spPr>
            <a:xfrm>
              <a:off x="4388113" y="2885149"/>
              <a:ext cx="4092471" cy="203694"/>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783" rtl="0" eaLnBrk="1" fontAlgn="auto" latinLnBrk="0" hangingPunct="0">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Equipment manufacturers</a:t>
              </a:r>
            </a:p>
          </p:txBody>
        </p:sp>
        <p:grpSp>
          <p:nvGrpSpPr>
            <p:cNvPr id="184" name="Group 183">
              <a:extLst>
                <a:ext uri="{FF2B5EF4-FFF2-40B4-BE49-F238E27FC236}">
                  <a16:creationId xmlns:a16="http://schemas.microsoft.com/office/drawing/2014/main" id="{74622278-319C-4109-8DB7-F7714C1FCDE4}"/>
                </a:ext>
              </a:extLst>
            </p:cNvPr>
            <p:cNvGrpSpPr/>
            <p:nvPr/>
          </p:nvGrpSpPr>
          <p:grpSpPr>
            <a:xfrm>
              <a:off x="4388113" y="3708022"/>
              <a:ext cx="4006341" cy="234101"/>
              <a:chOff x="4388113" y="3891019"/>
              <a:chExt cx="4006341" cy="234101"/>
            </a:xfrm>
          </p:grpSpPr>
          <p:pic>
            <p:nvPicPr>
              <p:cNvPr id="189" name="Picture 17">
                <a:extLst>
                  <a:ext uri="{FF2B5EF4-FFF2-40B4-BE49-F238E27FC236}">
                    <a16:creationId xmlns:a16="http://schemas.microsoft.com/office/drawing/2014/main" id="{94415A43-5B06-4A97-824A-F1594B6163EA}"/>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7712745" y="3891019"/>
                <a:ext cx="681709" cy="234101"/>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57" descr="Sumitomo Heavy Industries, Ltd. Completes Share Acquisition of FW Energie  B.V. | Business Wire">
                <a:extLst>
                  <a:ext uri="{FF2B5EF4-FFF2-40B4-BE49-F238E27FC236}">
                    <a16:creationId xmlns:a16="http://schemas.microsoft.com/office/drawing/2014/main" id="{ED981D11-55FC-4AFB-9932-16DC039893D8}"/>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388113" y="3892882"/>
                <a:ext cx="722744" cy="230374"/>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19">
                <a:extLst>
                  <a:ext uri="{FF2B5EF4-FFF2-40B4-BE49-F238E27FC236}">
                    <a16:creationId xmlns:a16="http://schemas.microsoft.com/office/drawing/2014/main" id="{E8EBA05C-7F91-4C8F-80CC-EFB6FABA714F}"/>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5955820" y="3911557"/>
                <a:ext cx="815416" cy="1930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Group 184">
              <a:extLst>
                <a:ext uri="{FF2B5EF4-FFF2-40B4-BE49-F238E27FC236}">
                  <a16:creationId xmlns:a16="http://schemas.microsoft.com/office/drawing/2014/main" id="{B735EF5A-967D-45FC-A210-314C5F66481B}"/>
                </a:ext>
              </a:extLst>
            </p:cNvPr>
            <p:cNvGrpSpPr/>
            <p:nvPr/>
          </p:nvGrpSpPr>
          <p:grpSpPr>
            <a:xfrm>
              <a:off x="4388113" y="3193136"/>
              <a:ext cx="4085328" cy="397918"/>
              <a:chOff x="4388113" y="3391007"/>
              <a:chExt cx="4085328" cy="397918"/>
            </a:xfrm>
          </p:grpSpPr>
          <p:pic>
            <p:nvPicPr>
              <p:cNvPr id="186" name="Picture 21" descr="The New Baker Hughes Goes From Blue To Green">
                <a:extLst>
                  <a:ext uri="{FF2B5EF4-FFF2-40B4-BE49-F238E27FC236}">
                    <a16:creationId xmlns:a16="http://schemas.microsoft.com/office/drawing/2014/main" id="{E51825B5-4B31-4FCE-9942-74C454C59242}"/>
                  </a:ext>
                </a:extLst>
              </p:cNvPr>
              <p:cNvPicPr>
                <a:picLocks noChangeAspect="1" noChangeArrowheads="1"/>
              </p:cNvPicPr>
              <p:nvPr/>
            </p:nvPicPr>
            <p:blipFill rotWithShape="1">
              <a:blip r:embed="rId42" cstate="email">
                <a:extLst>
                  <a:ext uri="{28A0092B-C50C-407E-A947-70E740481C1C}">
                    <a14:useLocalDpi xmlns:a14="http://schemas.microsoft.com/office/drawing/2010/main"/>
                  </a:ext>
                </a:extLst>
              </a:blip>
              <a:srcRect/>
              <a:stretch/>
            </p:blipFill>
            <p:spPr bwMode="auto">
              <a:xfrm>
                <a:off x="4388113" y="3391007"/>
                <a:ext cx="660355" cy="397918"/>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9">
                <a:extLst>
                  <a:ext uri="{FF2B5EF4-FFF2-40B4-BE49-F238E27FC236}">
                    <a16:creationId xmlns:a16="http://schemas.microsoft.com/office/drawing/2014/main" id="{54126F4C-6C96-4DED-A4C2-D1E848E81C36}"/>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6016476" y="3476873"/>
                <a:ext cx="694104" cy="226186"/>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9" descr="INNIO sluit zich aan bij Global Compact van Verenigde Naties en  onderstreept zo toewijding aan duurzaamheid | Business Wire">
                <a:extLst>
                  <a:ext uri="{FF2B5EF4-FFF2-40B4-BE49-F238E27FC236}">
                    <a16:creationId xmlns:a16="http://schemas.microsoft.com/office/drawing/2014/main" id="{45CFD655-686E-4327-A636-D28CAC2965BD}"/>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7685732" y="3469553"/>
                <a:ext cx="787709" cy="24082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2" name="Picture 15">
            <a:extLst>
              <a:ext uri="{FF2B5EF4-FFF2-40B4-BE49-F238E27FC236}">
                <a16:creationId xmlns:a16="http://schemas.microsoft.com/office/drawing/2014/main" id="{03399F79-485A-4E7A-9855-EF752A9A79E3}"/>
              </a:ext>
            </a:extLst>
          </p:cNvPr>
          <p:cNvPicPr>
            <a:picLocks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6178631" y="1947117"/>
            <a:ext cx="779402" cy="153396"/>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22" descr="Geschiedenis van het Google-logo | Historiek">
            <a:extLst>
              <a:ext uri="{FF2B5EF4-FFF2-40B4-BE49-F238E27FC236}">
                <a16:creationId xmlns:a16="http://schemas.microsoft.com/office/drawing/2014/main" id="{8DF8539E-2103-4B89-B237-BE954C1A9749}"/>
              </a:ext>
            </a:extLst>
          </p:cNvPr>
          <p:cNvPicPr>
            <a:picLocks noChangeAspect="1" noChangeArrowheads="1"/>
          </p:cNvPicPr>
          <p:nvPr/>
        </p:nvPicPr>
        <p:blipFill rotWithShape="1">
          <a:blip r:embed="rId46" cstate="email">
            <a:extLst>
              <a:ext uri="{28A0092B-C50C-407E-A947-70E740481C1C}">
                <a14:useLocalDpi xmlns:a14="http://schemas.microsoft.com/office/drawing/2010/main"/>
              </a:ext>
            </a:extLst>
          </a:blip>
          <a:srcRect/>
          <a:stretch/>
        </p:blipFill>
        <p:spPr bwMode="auto">
          <a:xfrm>
            <a:off x="4458720" y="2329348"/>
            <a:ext cx="779401" cy="288517"/>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6" descr="Microsoft Logo, history, meaning, symbol, PNG">
            <a:extLst>
              <a:ext uri="{FF2B5EF4-FFF2-40B4-BE49-F238E27FC236}">
                <a16:creationId xmlns:a16="http://schemas.microsoft.com/office/drawing/2014/main" id="{CAFC2293-5310-4C73-8810-9D42D968C99F}"/>
              </a:ext>
            </a:extLst>
          </p:cNvPr>
          <p:cNvPicPr>
            <a:picLocks noChangeAspect="1" noChangeArrowheads="1"/>
          </p:cNvPicPr>
          <p:nvPr/>
        </p:nvPicPr>
        <p:blipFill rotWithShape="1">
          <a:blip r:embed="rId4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464437" y="2363504"/>
            <a:ext cx="871085" cy="216729"/>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35" descr="Net Zero Power Infrastructure | Quinbrook">
            <a:extLst>
              <a:ext uri="{FF2B5EF4-FFF2-40B4-BE49-F238E27FC236}">
                <a16:creationId xmlns:a16="http://schemas.microsoft.com/office/drawing/2014/main" id="{325337CB-16A3-4FE1-9EF7-F6EEB18329E2}"/>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7217171" y="2367904"/>
            <a:ext cx="1105002" cy="319091"/>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6" descr="Compass Datacenters Company Profile: Funding &amp;amp;amp; Investors | PitchBook">
            <a:extLst>
              <a:ext uri="{FF2B5EF4-FFF2-40B4-BE49-F238E27FC236}">
                <a16:creationId xmlns:a16="http://schemas.microsoft.com/office/drawing/2014/main" id="{FAEEE9F0-DCCC-4602-A4CA-909B300385DC}"/>
              </a:ext>
            </a:extLst>
          </p:cNvPr>
          <p:cNvPicPr>
            <a:picLocks noChangeAspect="1" noChangeArrowheads="1"/>
          </p:cNvPicPr>
          <p:nvPr/>
        </p:nvPicPr>
        <p:blipFill rotWithShape="1">
          <a:blip r:embed="rId49" cstate="email">
            <a:extLst>
              <a:ext uri="{28A0092B-C50C-407E-A947-70E740481C1C}">
                <a14:useLocalDpi xmlns:a14="http://schemas.microsoft.com/office/drawing/2010/main"/>
              </a:ext>
            </a:extLst>
          </a:blip>
          <a:srcRect/>
          <a:stretch/>
        </p:blipFill>
        <p:spPr bwMode="auto">
          <a:xfrm>
            <a:off x="4388113" y="1830388"/>
            <a:ext cx="637458" cy="42054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37" descr="Jobs at Breakthrough Energy">
            <a:extLst>
              <a:ext uri="{FF2B5EF4-FFF2-40B4-BE49-F238E27FC236}">
                <a16:creationId xmlns:a16="http://schemas.microsoft.com/office/drawing/2014/main" id="{DCFB2369-5B12-49AB-81C4-83BA58F4C329}"/>
              </a:ext>
            </a:extLst>
          </p:cNvPr>
          <p:cNvPicPr>
            <a:picLocks noChangeAspect="1" noChangeArrowheads="1"/>
          </p:cNvPicPr>
          <p:nvPr/>
        </p:nvPicPr>
        <p:blipFill rotWithShape="1">
          <a:blip r:embed="rId50" cstate="email">
            <a:extLst>
              <a:ext uri="{28A0092B-C50C-407E-A947-70E740481C1C}">
                <a14:useLocalDpi xmlns:a14="http://schemas.microsoft.com/office/drawing/2010/main"/>
              </a:ext>
            </a:extLst>
          </a:blip>
          <a:srcRect/>
          <a:stretch/>
        </p:blipFill>
        <p:spPr bwMode="auto">
          <a:xfrm>
            <a:off x="7217171" y="1853219"/>
            <a:ext cx="1180814" cy="374886"/>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Image result for ega logo">
            <a:extLst>
              <a:ext uri="{FF2B5EF4-FFF2-40B4-BE49-F238E27FC236}">
                <a16:creationId xmlns:a16="http://schemas.microsoft.com/office/drawing/2014/main" id="{BDC02223-879F-4388-9717-90DA623E7D0F}"/>
              </a:ext>
            </a:extLst>
          </p:cNvPr>
          <p:cNvPicPr>
            <a:picLocks noChangeAspect="1" noChangeArrowheads="1"/>
          </p:cNvPicPr>
          <p:nvPr/>
        </p:nvPicPr>
        <p:blipFill rotWithShape="1">
          <a:blip r:embed="rId51" cstate="email">
            <a:extLst>
              <a:ext uri="{28A0092B-C50C-407E-A947-70E740481C1C}">
                <a14:useLocalDpi xmlns:a14="http://schemas.microsoft.com/office/drawing/2010/main"/>
              </a:ext>
            </a:extLst>
          </a:blip>
          <a:srcRect t="17221" b="16438"/>
          <a:stretch/>
        </p:blipFill>
        <p:spPr bwMode="auto">
          <a:xfrm>
            <a:off x="5229413" y="1869264"/>
            <a:ext cx="779401" cy="287501"/>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99">
            <a:extLst>
              <a:ext uri="{FF2B5EF4-FFF2-40B4-BE49-F238E27FC236}">
                <a16:creationId xmlns:a16="http://schemas.microsoft.com/office/drawing/2014/main" id="{79DDCD7F-BB2F-4D0D-9366-4A4B2140C698}"/>
              </a:ext>
            </a:extLst>
          </p:cNvPr>
          <p:cNvPicPr>
            <a:picLocks noChangeAspect="1"/>
          </p:cNvPicPr>
          <p:nvPr/>
        </p:nvPicPr>
        <p:blipFill rotWithShape="1">
          <a:blip r:embed="rId52" cstate="email">
            <a:extLst>
              <a:ext uri="{28A0092B-C50C-407E-A947-70E740481C1C}">
                <a14:useLocalDpi xmlns:a14="http://schemas.microsoft.com/office/drawing/2010/main"/>
              </a:ext>
            </a:extLst>
          </a:blip>
          <a:srcRect/>
          <a:stretch/>
        </p:blipFill>
        <p:spPr>
          <a:xfrm>
            <a:off x="7043044" y="5695953"/>
            <a:ext cx="545519" cy="492174"/>
          </a:xfrm>
          <a:prstGeom prst="rect">
            <a:avLst/>
          </a:prstGeom>
        </p:spPr>
      </p:pic>
      <p:pic>
        <p:nvPicPr>
          <p:cNvPr id="201" name="Picture 49" descr="Ørsted NL (@OrstedNL) / Twitter">
            <a:extLst>
              <a:ext uri="{FF2B5EF4-FFF2-40B4-BE49-F238E27FC236}">
                <a16:creationId xmlns:a16="http://schemas.microsoft.com/office/drawing/2014/main" id="{C1CD40B1-6B0F-48A6-A9CA-A60D6BE73CCB}"/>
              </a:ext>
            </a:extLst>
          </p:cNvPr>
          <p:cNvPicPr>
            <a:picLocks noChangeAspect="1" noChangeArrowheads="1"/>
          </p:cNvPicPr>
          <p:nvPr/>
        </p:nvPicPr>
        <p:blipFill rotWithShape="1">
          <a:blip r:embed="rId53" cstate="email">
            <a:extLst>
              <a:ext uri="{28A0092B-C50C-407E-A947-70E740481C1C}">
                <a14:useLocalDpi xmlns:a14="http://schemas.microsoft.com/office/drawing/2010/main"/>
              </a:ext>
            </a:extLst>
          </a:blip>
          <a:srcRect/>
          <a:stretch/>
        </p:blipFill>
        <p:spPr bwMode="auto">
          <a:xfrm>
            <a:off x="5140538" y="5730955"/>
            <a:ext cx="1024455" cy="42217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15" descr="Reliance Industries - Wikipedia">
            <a:extLst>
              <a:ext uri="{FF2B5EF4-FFF2-40B4-BE49-F238E27FC236}">
                <a16:creationId xmlns:a16="http://schemas.microsoft.com/office/drawing/2014/main" id="{F6F77548-AD5C-4B7F-A39A-83FCE8D7583F}"/>
              </a:ext>
            </a:extLst>
          </p:cNvPr>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6333127" y="5743443"/>
            <a:ext cx="575661" cy="397197"/>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124" descr="TotalEnergies - Wikipedia">
            <a:extLst>
              <a:ext uri="{FF2B5EF4-FFF2-40B4-BE49-F238E27FC236}">
                <a16:creationId xmlns:a16="http://schemas.microsoft.com/office/drawing/2014/main" id="{0933D8AB-C241-449A-8A4E-6F8052D2EC73}"/>
              </a:ext>
            </a:extLst>
          </p:cNvPr>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7832596" y="5708652"/>
            <a:ext cx="640845" cy="466777"/>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03">
            <a:extLst>
              <a:ext uri="{FF2B5EF4-FFF2-40B4-BE49-F238E27FC236}">
                <a16:creationId xmlns:a16="http://schemas.microsoft.com/office/drawing/2014/main" id="{01BB26C5-76D7-4B89-B7B4-B11B0F8340B4}"/>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2802318" y="5958768"/>
            <a:ext cx="487380" cy="284844"/>
          </a:xfrm>
          <a:prstGeom prst="rect">
            <a:avLst/>
          </a:prstGeom>
        </p:spPr>
      </p:pic>
      <p:pic>
        <p:nvPicPr>
          <p:cNvPr id="205" name="Picture 2" descr="Storworks Power – Transforming Generation Plants with Thermal Energy Storage">
            <a:extLst>
              <a:ext uri="{FF2B5EF4-FFF2-40B4-BE49-F238E27FC236}">
                <a16:creationId xmlns:a16="http://schemas.microsoft.com/office/drawing/2014/main" id="{2D0D81AA-60C2-42D0-892F-20A4CCA77833}"/>
              </a:ext>
            </a:extLst>
          </p:cNvPr>
          <p:cNvPicPr>
            <a:picLocks noChangeAspect="1" noChangeArrowheads="1"/>
          </p:cNvPicPr>
          <p:nvPr/>
        </p:nvPicPr>
        <p:blipFill>
          <a:blip r:embed="rId57" cstate="email">
            <a:extLst>
              <a:ext uri="{28A0092B-C50C-407E-A947-70E740481C1C}">
                <a14:useLocalDpi xmlns:a14="http://schemas.microsoft.com/office/drawing/2010/main"/>
              </a:ext>
            </a:extLst>
          </a:blip>
          <a:srcRect/>
          <a:stretch>
            <a:fillRect/>
          </a:stretch>
        </p:blipFill>
        <p:spPr bwMode="auto">
          <a:xfrm>
            <a:off x="1638016" y="5990375"/>
            <a:ext cx="938005" cy="206048"/>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05">
            <a:extLst>
              <a:ext uri="{FF2B5EF4-FFF2-40B4-BE49-F238E27FC236}">
                <a16:creationId xmlns:a16="http://schemas.microsoft.com/office/drawing/2014/main" id="{88D28F9E-2B13-4797-8126-1B138D473572}"/>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3610952" y="5889809"/>
            <a:ext cx="597341" cy="358404"/>
          </a:xfrm>
          <a:prstGeom prst="rect">
            <a:avLst/>
          </a:prstGeom>
        </p:spPr>
      </p:pic>
      <p:pic>
        <p:nvPicPr>
          <p:cNvPr id="207" name="Picture 41" descr="We develop high-impact solutions to climate change | Stiesdal">
            <a:extLst>
              <a:ext uri="{FF2B5EF4-FFF2-40B4-BE49-F238E27FC236}">
                <a16:creationId xmlns:a16="http://schemas.microsoft.com/office/drawing/2014/main" id="{82D951F4-25DB-4E13-BF24-0D8284E3902A}"/>
              </a:ext>
            </a:extLst>
          </p:cNvPr>
          <p:cNvPicPr>
            <a:picLocks noChangeAspect="1" noChangeArrowheads="1"/>
          </p:cNvPicPr>
          <p:nvPr/>
        </p:nvPicPr>
        <p:blipFill>
          <a:blip r:embed="rId5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4736" y="6020451"/>
            <a:ext cx="705164" cy="145896"/>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35" descr="e-zinc Logo-02 - Energy Foundry">
            <a:extLst>
              <a:ext uri="{FF2B5EF4-FFF2-40B4-BE49-F238E27FC236}">
                <a16:creationId xmlns:a16="http://schemas.microsoft.com/office/drawing/2014/main" id="{143BADAA-55BF-4CDF-BC05-91E91EDC7ECA}"/>
              </a:ext>
            </a:extLst>
          </p:cNvPr>
          <p:cNvPicPr>
            <a:picLocks noChangeAspect="1" noChangeArrowheads="1"/>
          </p:cNvPicPr>
          <p:nvPr/>
        </p:nvPicPr>
        <p:blipFill rotWithShape="1">
          <a:blip r:embed="rId60" cstate="email">
            <a:extLst>
              <a:ext uri="{28A0092B-C50C-407E-A947-70E740481C1C}">
                <a14:useLocalDpi xmlns:a14="http://schemas.microsoft.com/office/drawing/2010/main"/>
              </a:ext>
            </a:extLst>
          </a:blip>
          <a:srcRect/>
          <a:stretch/>
        </p:blipFill>
        <p:spPr bwMode="auto">
          <a:xfrm>
            <a:off x="1609543" y="3490905"/>
            <a:ext cx="720845" cy="178130"/>
          </a:xfrm>
          <a:prstGeom prst="roundRect">
            <a:avLst>
              <a:gd name="adj" fmla="val 21550"/>
            </a:avLst>
          </a:prstGeom>
          <a:noFill/>
          <a:extLst>
            <a:ext uri="{909E8E84-426E-40DD-AFC4-6F175D3DCCD1}">
              <a14:hiddenFill xmlns:a14="http://schemas.microsoft.com/office/drawing/2010/main">
                <a:solidFill>
                  <a:srgbClr val="FFFFFF"/>
                </a:solidFill>
              </a14:hiddenFill>
            </a:ext>
          </a:extLst>
        </p:spPr>
      </p:pic>
      <p:pic>
        <p:nvPicPr>
          <p:cNvPr id="209" name="Picture 37" descr="Form Energy: We are Transforming the Grid">
            <a:extLst>
              <a:ext uri="{FF2B5EF4-FFF2-40B4-BE49-F238E27FC236}">
                <a16:creationId xmlns:a16="http://schemas.microsoft.com/office/drawing/2014/main" id="{5D5337F4-6D9E-41ED-BF83-CACD143DD133}"/>
              </a:ext>
            </a:extLst>
          </p:cNvPr>
          <p:cNvPicPr>
            <a:picLocks noChangeAspect="1" noChangeArrowheads="1"/>
          </p:cNvPicPr>
          <p:nvPr/>
        </p:nvPicPr>
        <p:blipFill>
          <a:blip r:embed="rId61" cstate="email">
            <a:extLst>
              <a:ext uri="{28A0092B-C50C-407E-A947-70E740481C1C}">
                <a14:useLocalDpi xmlns:a14="http://schemas.microsoft.com/office/drawing/2010/main"/>
              </a:ext>
            </a:extLst>
          </a:blip>
          <a:srcRect/>
          <a:stretch>
            <a:fillRect/>
          </a:stretch>
        </p:blipFill>
        <p:spPr bwMode="auto">
          <a:xfrm>
            <a:off x="3628985" y="3381373"/>
            <a:ext cx="487302" cy="39719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09">
            <a:extLst>
              <a:ext uri="{FF2B5EF4-FFF2-40B4-BE49-F238E27FC236}">
                <a16:creationId xmlns:a16="http://schemas.microsoft.com/office/drawing/2014/main" id="{8CC9E4FB-8294-474D-92B5-1A4654115CDE}"/>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554736" y="3408203"/>
            <a:ext cx="948028" cy="343534"/>
          </a:xfrm>
          <a:prstGeom prst="rect">
            <a:avLst/>
          </a:prstGeom>
        </p:spPr>
      </p:pic>
      <p:pic>
        <p:nvPicPr>
          <p:cNvPr id="212" name="Picture 4" descr="Energy Vault - Enabling a Renewable World™">
            <a:extLst>
              <a:ext uri="{FF2B5EF4-FFF2-40B4-BE49-F238E27FC236}">
                <a16:creationId xmlns:a16="http://schemas.microsoft.com/office/drawing/2014/main" id="{78EF6496-7C93-4BE3-9650-685C00C5EB3C}"/>
              </a:ext>
            </a:extLst>
          </p:cNvPr>
          <p:cNvPicPr>
            <a:picLocks noChangeAspect="1" noChangeArrowheads="1"/>
          </p:cNvPicPr>
          <p:nvPr/>
        </p:nvPicPr>
        <p:blipFill>
          <a:blip r:embed="rId63" cstate="email">
            <a:extLst>
              <a:ext uri="{28A0092B-C50C-407E-A947-70E740481C1C}">
                <a14:useLocalDpi xmlns:a14="http://schemas.microsoft.com/office/drawing/2010/main"/>
              </a:ext>
            </a:extLst>
          </a:blip>
          <a:srcRect/>
          <a:stretch>
            <a:fillRect/>
          </a:stretch>
        </p:blipFill>
        <p:spPr bwMode="auto">
          <a:xfrm>
            <a:off x="3114216" y="2472985"/>
            <a:ext cx="831736" cy="296417"/>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55" descr="Energy Startups | Plug and Play Tech Center - Plug and Play Tech Center">
            <a:extLst>
              <a:ext uri="{FF2B5EF4-FFF2-40B4-BE49-F238E27FC236}">
                <a16:creationId xmlns:a16="http://schemas.microsoft.com/office/drawing/2014/main" id="{6C1BFF08-7FB5-426A-8BF2-B0261B71EAA5}"/>
              </a:ext>
            </a:extLst>
          </p:cNvPr>
          <p:cNvPicPr>
            <a:picLocks noChangeAspect="1" noChangeArrowheads="1"/>
          </p:cNvPicPr>
          <p:nvPr/>
        </p:nvPicPr>
        <p:blipFill>
          <a:blip r:embed="rId6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4736" y="2455189"/>
            <a:ext cx="975754" cy="332009"/>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33" descr="CERES POWER HOLDINGS PLC CWR Stock | London Stock Exchange">
            <a:extLst>
              <a:ext uri="{FF2B5EF4-FFF2-40B4-BE49-F238E27FC236}">
                <a16:creationId xmlns:a16="http://schemas.microsoft.com/office/drawing/2014/main" id="{61F281CE-B88F-4AB6-A561-AEA38FA66BAA}"/>
              </a:ext>
            </a:extLst>
          </p:cNvPr>
          <p:cNvPicPr>
            <a:picLocks noChangeAspect="1" noChangeArrowheads="1"/>
          </p:cNvPicPr>
          <p:nvPr/>
        </p:nvPicPr>
        <p:blipFill>
          <a:blip r:embed="rId65" cstate="email">
            <a:extLst>
              <a:ext uri="{28A0092B-C50C-407E-A947-70E740481C1C}">
                <a14:useLocalDpi xmlns:a14="http://schemas.microsoft.com/office/drawing/2010/main"/>
              </a:ext>
            </a:extLst>
          </a:blip>
          <a:srcRect/>
          <a:stretch>
            <a:fillRect/>
          </a:stretch>
        </p:blipFill>
        <p:spPr bwMode="auto">
          <a:xfrm>
            <a:off x="1969966" y="2115427"/>
            <a:ext cx="793798" cy="179153"/>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51" descr="Echogen Power Systems | Akron, OH, USA Startup">
            <a:extLst>
              <a:ext uri="{FF2B5EF4-FFF2-40B4-BE49-F238E27FC236}">
                <a16:creationId xmlns:a16="http://schemas.microsoft.com/office/drawing/2014/main" id="{85EB2E35-9CAA-46E2-AFB1-CCFFCC9C4D17}"/>
              </a:ext>
            </a:extLst>
          </p:cNvPr>
          <p:cNvPicPr>
            <a:picLocks noChangeAspect="1" noChangeArrowheads="1"/>
          </p:cNvPicPr>
          <p:nvPr/>
        </p:nvPicPr>
        <p:blipFill>
          <a:blip r:embed="rId6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03240" y="2083587"/>
            <a:ext cx="753553" cy="210993"/>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a:extLst>
              <a:ext uri="{FF2B5EF4-FFF2-40B4-BE49-F238E27FC236}">
                <a16:creationId xmlns:a16="http://schemas.microsoft.com/office/drawing/2014/main" id="{A7AE3908-D0D8-4B72-ADA7-03F30F79805F}"/>
              </a:ext>
            </a:extLst>
          </p:cNvPr>
          <p:cNvPicPr>
            <a:picLocks noChangeAspect="1" noChangeArrowheads="1"/>
          </p:cNvPicPr>
          <p:nvPr/>
        </p:nvPicPr>
        <p:blipFill rotWithShape="1">
          <a:blip r:embed="rId67" cstate="email">
            <a:extLst>
              <a:ext uri="{28A0092B-C50C-407E-A947-70E740481C1C}">
                <a14:useLocalDpi xmlns:a14="http://schemas.microsoft.com/office/drawing/2010/main"/>
              </a:ext>
            </a:extLst>
          </a:blip>
          <a:srcRect/>
          <a:stretch/>
        </p:blipFill>
        <p:spPr bwMode="auto">
          <a:xfrm>
            <a:off x="554736" y="2084943"/>
            <a:ext cx="975754" cy="240042"/>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7" descr="Enlighten">
            <a:extLst>
              <a:ext uri="{FF2B5EF4-FFF2-40B4-BE49-F238E27FC236}">
                <a16:creationId xmlns:a16="http://schemas.microsoft.com/office/drawing/2014/main" id="{9504B4A9-9AFE-4468-B8D9-F7F7BEE652B0}"/>
              </a:ext>
            </a:extLst>
          </p:cNvPr>
          <p:cNvPicPr>
            <a:picLocks noChangeAspect="1" noChangeArrowheads="1"/>
          </p:cNvPicPr>
          <p:nvPr/>
        </p:nvPicPr>
        <p:blipFill>
          <a:blip r:embed="rId68" cstate="email">
            <a:extLst>
              <a:ext uri="{28A0092B-C50C-407E-A947-70E740481C1C}">
                <a14:useLocalDpi xmlns:a14="http://schemas.microsoft.com/office/drawing/2010/main"/>
              </a:ext>
            </a:extLst>
          </a:blip>
          <a:srcRect/>
          <a:stretch>
            <a:fillRect/>
          </a:stretch>
        </p:blipFill>
        <p:spPr bwMode="auto">
          <a:xfrm>
            <a:off x="1345968" y="2977073"/>
            <a:ext cx="1511426" cy="187615"/>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39" descr="Eos Energy Enterprises, Inc. | LinkedIn">
            <a:extLst>
              <a:ext uri="{FF2B5EF4-FFF2-40B4-BE49-F238E27FC236}">
                <a16:creationId xmlns:a16="http://schemas.microsoft.com/office/drawing/2014/main" id="{F16FA657-2689-439D-BC29-AE9BC115E91B}"/>
              </a:ext>
            </a:extLst>
          </p:cNvPr>
          <p:cNvPicPr>
            <a:picLocks noChangeAspect="1" noChangeArrowheads="1"/>
          </p:cNvPicPr>
          <p:nvPr/>
        </p:nvPicPr>
        <p:blipFill rotWithShape="1">
          <a:blip r:embed="rId69" cstate="email">
            <a:extLst>
              <a:ext uri="{28A0092B-C50C-407E-A947-70E740481C1C}">
                <a14:useLocalDpi xmlns:a14="http://schemas.microsoft.com/office/drawing/2010/main"/>
              </a:ext>
            </a:extLst>
          </a:blip>
          <a:srcRect/>
          <a:stretch/>
        </p:blipFill>
        <p:spPr bwMode="auto">
          <a:xfrm>
            <a:off x="3398674" y="2835541"/>
            <a:ext cx="362684" cy="470679"/>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36" descr="EnerVenue - Crunchbase Company Profile &amp; Funding">
            <a:extLst>
              <a:ext uri="{FF2B5EF4-FFF2-40B4-BE49-F238E27FC236}">
                <a16:creationId xmlns:a16="http://schemas.microsoft.com/office/drawing/2014/main" id="{D4D96F47-9C6E-4ED7-8913-E0D6C627C85A}"/>
              </a:ext>
            </a:extLst>
          </p:cNvPr>
          <p:cNvPicPr>
            <a:picLocks noChangeAspect="1" noChangeArrowheads="1"/>
          </p:cNvPicPr>
          <p:nvPr/>
        </p:nvPicPr>
        <p:blipFill rotWithShape="1">
          <a:blip r:embed="rId70" cstate="email">
            <a:extLst>
              <a:ext uri="{28A0092B-C50C-407E-A947-70E740481C1C}">
                <a14:useLocalDpi xmlns:a14="http://schemas.microsoft.com/office/drawing/2010/main"/>
              </a:ext>
            </a:extLst>
          </a:blip>
          <a:srcRect/>
          <a:stretch/>
        </p:blipFill>
        <p:spPr bwMode="auto">
          <a:xfrm>
            <a:off x="554735" y="2862006"/>
            <a:ext cx="521589" cy="417748"/>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32" descr="Kraftblock - Elestor">
            <a:extLst>
              <a:ext uri="{FF2B5EF4-FFF2-40B4-BE49-F238E27FC236}">
                <a16:creationId xmlns:a16="http://schemas.microsoft.com/office/drawing/2014/main" id="{E35B485F-083C-4E02-A501-AE95D7256133}"/>
              </a:ext>
            </a:extLst>
          </p:cNvPr>
          <p:cNvPicPr>
            <a:picLocks noChangeAspect="1" noChangeArrowheads="1"/>
          </p:cNvPicPr>
          <p:nvPr/>
        </p:nvPicPr>
        <p:blipFill rotWithShape="1">
          <a:blip r:embed="rId71" cstate="email">
            <a:extLst>
              <a:ext uri="{28A0092B-C50C-407E-A947-70E740481C1C}">
                <a14:useLocalDpi xmlns:a14="http://schemas.microsoft.com/office/drawing/2010/main"/>
              </a:ext>
            </a:extLst>
          </a:blip>
          <a:srcRect l="10588" t="23945" r="10557" b="30120"/>
          <a:stretch/>
        </p:blipFill>
        <p:spPr bwMode="auto">
          <a:xfrm>
            <a:off x="1664246" y="4359512"/>
            <a:ext cx="723185" cy="262551"/>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48" descr="Kyoto Group AS | LinkedIn">
            <a:extLst>
              <a:ext uri="{FF2B5EF4-FFF2-40B4-BE49-F238E27FC236}">
                <a16:creationId xmlns:a16="http://schemas.microsoft.com/office/drawing/2014/main" id="{454ECDB9-1D2F-4A64-A185-592E0C3029FF}"/>
              </a:ext>
            </a:extLst>
          </p:cNvPr>
          <p:cNvPicPr>
            <a:picLocks noChangeAspect="1" noChangeArrowheads="1"/>
          </p:cNvPicPr>
          <p:nvPr/>
        </p:nvPicPr>
        <p:blipFill rotWithShape="1">
          <a:blip r:embed="rId72" cstate="screen">
            <a:extLst>
              <a:ext uri="{28A0092B-C50C-407E-A947-70E740481C1C}">
                <a14:useLocalDpi xmlns:a14="http://schemas.microsoft.com/office/drawing/2010/main"/>
              </a:ext>
            </a:extLst>
          </a:blip>
          <a:srcRect l="-119"/>
          <a:stretch/>
        </p:blipFill>
        <p:spPr bwMode="auto">
          <a:xfrm>
            <a:off x="2595743" y="4368894"/>
            <a:ext cx="752929" cy="243786"/>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6" descr="Utility-Grade Energy Storage / Invinity Energy Systems">
            <a:extLst>
              <a:ext uri="{FF2B5EF4-FFF2-40B4-BE49-F238E27FC236}">
                <a16:creationId xmlns:a16="http://schemas.microsoft.com/office/drawing/2014/main" id="{DDD38241-70B9-4655-9B15-3A6C9F2A58C3}"/>
              </a:ext>
            </a:extLst>
          </p:cNvPr>
          <p:cNvPicPr>
            <a:picLocks noChangeAspect="1" noChangeArrowheads="1"/>
          </p:cNvPicPr>
          <p:nvPr/>
        </p:nvPicPr>
        <p:blipFill>
          <a:blip r:embed="rId73" cstate="email">
            <a:extLst>
              <a:ext uri="{28A0092B-C50C-407E-A947-70E740481C1C}">
                <a14:useLocalDpi xmlns:a14="http://schemas.microsoft.com/office/drawing/2010/main"/>
              </a:ext>
            </a:extLst>
          </a:blip>
          <a:srcRect/>
          <a:stretch>
            <a:fillRect/>
          </a:stretch>
        </p:blipFill>
        <p:spPr bwMode="auto">
          <a:xfrm>
            <a:off x="554736" y="4405208"/>
            <a:ext cx="901198" cy="171158"/>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222">
            <a:extLst>
              <a:ext uri="{FF2B5EF4-FFF2-40B4-BE49-F238E27FC236}">
                <a16:creationId xmlns:a16="http://schemas.microsoft.com/office/drawing/2014/main" id="{AD9480F7-4BB9-437A-A1F5-B1176C25D03F}"/>
              </a:ext>
            </a:extLst>
          </p:cNvPr>
          <p:cNvPicPr>
            <a:picLocks noChangeAspect="1"/>
          </p:cNvPicPr>
          <p:nvPr/>
        </p:nvPicPr>
        <p:blipFill>
          <a:blip r:embed="rId74" cstate="email">
            <a:extLst>
              <a:ext uri="{28A0092B-C50C-407E-A947-70E740481C1C}">
                <a14:useLocalDpi xmlns:a14="http://schemas.microsoft.com/office/drawing/2010/main"/>
              </a:ext>
            </a:extLst>
          </a:blip>
          <a:stretch>
            <a:fillRect/>
          </a:stretch>
        </p:blipFill>
        <p:spPr>
          <a:xfrm>
            <a:off x="3556985" y="4431486"/>
            <a:ext cx="622176" cy="118602"/>
          </a:xfrm>
          <a:prstGeom prst="rect">
            <a:avLst/>
          </a:prstGeom>
        </p:spPr>
      </p:pic>
      <p:pic>
        <p:nvPicPr>
          <p:cNvPr id="224" name="Picture 4" descr="MGA Thermal | Energy Storage">
            <a:extLst>
              <a:ext uri="{FF2B5EF4-FFF2-40B4-BE49-F238E27FC236}">
                <a16:creationId xmlns:a16="http://schemas.microsoft.com/office/drawing/2014/main" id="{2E33D201-8418-4A94-8018-A39EDEB2D0D5}"/>
              </a:ext>
            </a:extLst>
          </p:cNvPr>
          <p:cNvPicPr>
            <a:picLocks noChangeAspect="1" noChangeArrowheads="1"/>
          </p:cNvPicPr>
          <p:nvPr/>
        </p:nvPicPr>
        <p:blipFill>
          <a:blip r:embed="rId75" cstate="email">
            <a:extLst>
              <a:ext uri="{28A0092B-C50C-407E-A947-70E740481C1C}">
                <a14:useLocalDpi xmlns:a14="http://schemas.microsoft.com/office/drawing/2010/main"/>
              </a:ext>
            </a:extLst>
          </a:blip>
          <a:srcRect/>
          <a:stretch>
            <a:fillRect/>
          </a:stretch>
        </p:blipFill>
        <p:spPr bwMode="auto">
          <a:xfrm>
            <a:off x="3307876" y="4792674"/>
            <a:ext cx="871285" cy="221746"/>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24">
            <a:extLst>
              <a:ext uri="{FF2B5EF4-FFF2-40B4-BE49-F238E27FC236}">
                <a16:creationId xmlns:a16="http://schemas.microsoft.com/office/drawing/2014/main" id="{D5CAB517-C180-4DEF-A5CB-14623DFADA72}"/>
              </a:ext>
            </a:extLst>
          </p:cNvPr>
          <p:cNvPicPr>
            <a:picLocks noChangeAspect="1"/>
          </p:cNvPicPr>
          <p:nvPr/>
        </p:nvPicPr>
        <p:blipFill>
          <a:blip r:embed="rId76" cstate="email">
            <a:extLst>
              <a:ext uri="{28A0092B-C50C-407E-A947-70E740481C1C}">
                <a14:useLocalDpi xmlns:a14="http://schemas.microsoft.com/office/drawing/2010/main"/>
              </a:ext>
            </a:extLst>
          </a:blip>
          <a:stretch>
            <a:fillRect/>
          </a:stretch>
        </p:blipFill>
        <p:spPr>
          <a:xfrm>
            <a:off x="469093" y="4729233"/>
            <a:ext cx="968413" cy="348629"/>
          </a:xfrm>
          <a:prstGeom prst="rect">
            <a:avLst/>
          </a:prstGeom>
        </p:spPr>
      </p:pic>
      <p:pic>
        <p:nvPicPr>
          <p:cNvPr id="226" name="Picture 25" descr="Quidnet Energy - Home">
            <a:extLst>
              <a:ext uri="{FF2B5EF4-FFF2-40B4-BE49-F238E27FC236}">
                <a16:creationId xmlns:a16="http://schemas.microsoft.com/office/drawing/2014/main" id="{6F59A1B4-059F-49B6-9AF1-C3F21BB612D3}"/>
              </a:ext>
            </a:extLst>
          </p:cNvPr>
          <p:cNvPicPr>
            <a:picLocks noChangeAspect="1" noChangeArrowheads="1"/>
          </p:cNvPicPr>
          <p:nvPr/>
        </p:nvPicPr>
        <p:blipFill>
          <a:blip r:embed="rId77" cstate="email">
            <a:extLst>
              <a:ext uri="{28A0092B-C50C-407E-A947-70E740481C1C}">
                <a14:useLocalDpi xmlns:a14="http://schemas.microsoft.com/office/drawing/2010/main"/>
              </a:ext>
            </a:extLst>
          </a:blip>
          <a:srcRect/>
          <a:stretch>
            <a:fillRect/>
          </a:stretch>
        </p:blipFill>
        <p:spPr bwMode="auto">
          <a:xfrm>
            <a:off x="1600946" y="4766176"/>
            <a:ext cx="1543490" cy="274743"/>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226">
            <a:extLst>
              <a:ext uri="{FF2B5EF4-FFF2-40B4-BE49-F238E27FC236}">
                <a16:creationId xmlns:a16="http://schemas.microsoft.com/office/drawing/2014/main" id="{B4E98E81-33DB-4981-9AD9-622B0506D762}"/>
              </a:ext>
            </a:extLst>
          </p:cNvPr>
          <p:cNvPicPr>
            <a:picLocks noChangeAspect="1"/>
          </p:cNvPicPr>
          <p:nvPr/>
        </p:nvPicPr>
        <p:blipFill>
          <a:blip r:embed="rId78" cstate="email">
            <a:extLst>
              <a:ext uri="{28A0092B-C50C-407E-A947-70E740481C1C}">
                <a14:useLocalDpi xmlns:a14="http://schemas.microsoft.com/office/drawing/2010/main"/>
              </a:ext>
            </a:extLst>
          </a:blip>
          <a:stretch>
            <a:fillRect/>
          </a:stretch>
        </p:blipFill>
        <p:spPr>
          <a:xfrm>
            <a:off x="2142655" y="5143328"/>
            <a:ext cx="695091" cy="308561"/>
          </a:xfrm>
          <a:prstGeom prst="rect">
            <a:avLst/>
          </a:prstGeom>
        </p:spPr>
      </p:pic>
      <p:pic>
        <p:nvPicPr>
          <p:cNvPr id="228" name="Bildobjekt 1" descr="signature_237841762">
            <a:extLst>
              <a:ext uri="{FF2B5EF4-FFF2-40B4-BE49-F238E27FC236}">
                <a16:creationId xmlns:a16="http://schemas.microsoft.com/office/drawing/2014/main" id="{30F05F59-7336-4EAF-AC97-0E0EE5A166AC}"/>
              </a:ext>
            </a:extLst>
          </p:cNvPr>
          <p:cNvPicPr/>
          <p:nvPr/>
        </p:nvPicPr>
        <p:blipFill>
          <a:blip r:embed="rId79" cstate="email">
            <a:extLst>
              <a:ext uri="{28A0092B-C50C-407E-A947-70E740481C1C}">
                <a14:useLocalDpi xmlns:a14="http://schemas.microsoft.com/office/drawing/2010/main"/>
              </a:ext>
            </a:extLst>
          </a:blip>
          <a:srcRect/>
          <a:stretch>
            <a:fillRect/>
          </a:stretch>
        </p:blipFill>
        <p:spPr bwMode="auto">
          <a:xfrm>
            <a:off x="554736" y="5147456"/>
            <a:ext cx="1222425" cy="300304"/>
          </a:xfrm>
          <a:prstGeom prst="rect">
            <a:avLst/>
          </a:prstGeom>
          <a:noFill/>
          <a:ln>
            <a:noFill/>
          </a:ln>
        </p:spPr>
      </p:pic>
      <p:pic>
        <p:nvPicPr>
          <p:cNvPr id="229" name="Picture 23" descr="Highview Power Builds Energy Dream Team to Drive Global Development of its  Liquid Air Energy Storage Solution | Highview Power">
            <a:extLst>
              <a:ext uri="{FF2B5EF4-FFF2-40B4-BE49-F238E27FC236}">
                <a16:creationId xmlns:a16="http://schemas.microsoft.com/office/drawing/2014/main" id="{BD7EACA3-F4A0-4FC4-9D8E-8255D701D898}"/>
              </a:ext>
            </a:extLst>
          </p:cNvPr>
          <p:cNvPicPr>
            <a:picLocks noChangeAspect="1" noChangeArrowheads="1"/>
          </p:cNvPicPr>
          <p:nvPr/>
        </p:nvPicPr>
        <p:blipFill>
          <a:blip r:embed="rId80" cstate="email">
            <a:extLst>
              <a:ext uri="{28A0092B-C50C-407E-A947-70E740481C1C}">
                <a14:useLocalDpi xmlns:a14="http://schemas.microsoft.com/office/drawing/2010/main"/>
              </a:ext>
            </a:extLst>
          </a:blip>
          <a:srcRect/>
          <a:stretch>
            <a:fillRect/>
          </a:stretch>
        </p:blipFill>
        <p:spPr bwMode="auto">
          <a:xfrm>
            <a:off x="1612234" y="3939848"/>
            <a:ext cx="705196" cy="217681"/>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2" descr="Hydrostor">
            <a:extLst>
              <a:ext uri="{FF2B5EF4-FFF2-40B4-BE49-F238E27FC236}">
                <a16:creationId xmlns:a16="http://schemas.microsoft.com/office/drawing/2014/main" id="{EE68D6EC-7F36-45D3-9171-5662A3D02DD0}"/>
              </a:ext>
            </a:extLst>
          </p:cNvPr>
          <p:cNvPicPr>
            <a:picLocks noChangeAspect="1" noChangeArrowheads="1"/>
          </p:cNvPicPr>
          <p:nvPr/>
        </p:nvPicPr>
        <p:blipFill>
          <a:blip r:embed="rId81" cstate="email">
            <a:extLst>
              <a:ext uri="{28A0092B-C50C-407E-A947-70E740481C1C}">
                <a14:useLocalDpi xmlns:a14="http://schemas.microsoft.com/office/drawing/2010/main"/>
              </a:ext>
            </a:extLst>
          </a:blip>
          <a:srcRect/>
          <a:stretch>
            <a:fillRect/>
          </a:stretch>
        </p:blipFill>
        <p:spPr bwMode="auto">
          <a:xfrm>
            <a:off x="2620502" y="3929527"/>
            <a:ext cx="1583346" cy="238322"/>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30">
            <a:extLst>
              <a:ext uri="{FF2B5EF4-FFF2-40B4-BE49-F238E27FC236}">
                <a16:creationId xmlns:a16="http://schemas.microsoft.com/office/drawing/2014/main" id="{729ED1C1-4798-4924-BA31-C5037CDA20EA}"/>
              </a:ext>
            </a:extLst>
          </p:cNvPr>
          <p:cNvPicPr>
            <a:picLocks noChangeAspect="1"/>
          </p:cNvPicPr>
          <p:nvPr/>
        </p:nvPicPr>
        <p:blipFill>
          <a:blip r:embed="rId82" cstate="email">
            <a:extLst>
              <a:ext uri="{28A0092B-C50C-407E-A947-70E740481C1C}">
                <a14:useLocalDpi xmlns:a14="http://schemas.microsoft.com/office/drawing/2010/main"/>
              </a:ext>
            </a:extLst>
          </a:blip>
          <a:stretch>
            <a:fillRect/>
          </a:stretch>
        </p:blipFill>
        <p:spPr>
          <a:xfrm>
            <a:off x="554736" y="3933252"/>
            <a:ext cx="754425" cy="230872"/>
          </a:xfrm>
          <a:prstGeom prst="rect">
            <a:avLst/>
          </a:prstGeom>
        </p:spPr>
      </p:pic>
      <p:pic>
        <p:nvPicPr>
          <p:cNvPr id="232" name="Picture 29" descr="Image archive ‹ Azelio">
            <a:extLst>
              <a:ext uri="{FF2B5EF4-FFF2-40B4-BE49-F238E27FC236}">
                <a16:creationId xmlns:a16="http://schemas.microsoft.com/office/drawing/2014/main" id="{6D50C214-7B7D-4712-B9F3-9437B1D17A37}"/>
              </a:ext>
            </a:extLst>
          </p:cNvPr>
          <p:cNvPicPr>
            <a:picLocks noChangeAspect="1" noChangeArrowheads="1"/>
          </p:cNvPicPr>
          <p:nvPr/>
        </p:nvPicPr>
        <p:blipFill>
          <a:blip r:embed="rId83" cstate="email">
            <a:extLst>
              <a:ext uri="{28A0092B-C50C-407E-A947-70E740481C1C}">
                <a14:useLocalDpi xmlns:a14="http://schemas.microsoft.com/office/drawing/2010/main"/>
              </a:ext>
            </a:extLst>
          </a:blip>
          <a:srcRect/>
          <a:stretch>
            <a:fillRect/>
          </a:stretch>
        </p:blipFill>
        <p:spPr bwMode="auto">
          <a:xfrm>
            <a:off x="1742951" y="1565143"/>
            <a:ext cx="378662" cy="366086"/>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8" descr="Breeze Unveils Lowest Cost of Energy by Reusing Pipelines, Power Plants and  Oil and Gas Labor Force">
            <a:extLst>
              <a:ext uri="{FF2B5EF4-FFF2-40B4-BE49-F238E27FC236}">
                <a16:creationId xmlns:a16="http://schemas.microsoft.com/office/drawing/2014/main" id="{8AC33776-6AE9-4A5D-9AD5-47378958DA1B}"/>
              </a:ext>
            </a:extLst>
          </p:cNvPr>
          <p:cNvPicPr>
            <a:picLocks noChangeAspect="1" noChangeArrowheads="1"/>
          </p:cNvPicPr>
          <p:nvPr/>
        </p:nvPicPr>
        <p:blipFill rotWithShape="1">
          <a:blip r:embed="rId84" cstate="email">
            <a:extLst>
              <a:ext uri="{28A0092B-C50C-407E-A947-70E740481C1C}">
                <a14:useLocalDpi xmlns:a14="http://schemas.microsoft.com/office/drawing/2010/main"/>
              </a:ext>
            </a:extLst>
          </a:blip>
          <a:srcRect/>
          <a:stretch/>
        </p:blipFill>
        <p:spPr bwMode="auto">
          <a:xfrm>
            <a:off x="2427058" y="1636119"/>
            <a:ext cx="557193" cy="224134"/>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6" descr="home - brenmiller">
            <a:extLst>
              <a:ext uri="{FF2B5EF4-FFF2-40B4-BE49-F238E27FC236}">
                <a16:creationId xmlns:a16="http://schemas.microsoft.com/office/drawing/2014/main" id="{3DBF345B-7927-4983-B3DE-922ADD9C5EDC}"/>
              </a:ext>
            </a:extLst>
          </p:cNvPr>
          <p:cNvPicPr>
            <a:picLocks noChangeAspect="1" noChangeArrowheads="1"/>
          </p:cNvPicPr>
          <p:nvPr/>
        </p:nvPicPr>
        <p:blipFill>
          <a:blip r:embed="rId85" cstate="email">
            <a:extLst>
              <a:ext uri="{28A0092B-C50C-407E-A947-70E740481C1C}">
                <a14:useLocalDpi xmlns:a14="http://schemas.microsoft.com/office/drawing/2010/main"/>
              </a:ext>
            </a:extLst>
          </a:blip>
          <a:srcRect/>
          <a:stretch>
            <a:fillRect/>
          </a:stretch>
        </p:blipFill>
        <p:spPr bwMode="auto">
          <a:xfrm>
            <a:off x="3289697" y="1605931"/>
            <a:ext cx="703716" cy="284510"/>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234">
            <a:extLst>
              <a:ext uri="{FF2B5EF4-FFF2-40B4-BE49-F238E27FC236}">
                <a16:creationId xmlns:a16="http://schemas.microsoft.com/office/drawing/2014/main" id="{B1C1BEC3-8BC8-4156-A967-AB038E08DF6E}"/>
              </a:ext>
            </a:extLst>
          </p:cNvPr>
          <p:cNvPicPr>
            <a:picLocks noChangeAspect="1"/>
          </p:cNvPicPr>
          <p:nvPr/>
        </p:nvPicPr>
        <p:blipFill rotWithShape="1">
          <a:blip r:embed="rId8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4736" y="1629265"/>
            <a:ext cx="882770" cy="237842"/>
          </a:xfrm>
          <a:prstGeom prst="rect">
            <a:avLst/>
          </a:prstGeom>
        </p:spPr>
      </p:pic>
      <p:pic>
        <p:nvPicPr>
          <p:cNvPr id="236" name="Picture 116" descr="SaltX Technology - Energy storage with nano coated salt">
            <a:extLst>
              <a:ext uri="{FF2B5EF4-FFF2-40B4-BE49-F238E27FC236}">
                <a16:creationId xmlns:a16="http://schemas.microsoft.com/office/drawing/2014/main" id="{75711E84-4361-45AC-A093-B9BBB669F239}"/>
              </a:ext>
            </a:extLst>
          </p:cNvPr>
          <p:cNvPicPr>
            <a:picLocks noChangeAspect="1" noChangeArrowheads="1"/>
          </p:cNvPicPr>
          <p:nvPr/>
        </p:nvPicPr>
        <p:blipFill>
          <a:blip r:embed="rId87" cstate="email">
            <a:extLst>
              <a:ext uri="{28A0092B-C50C-407E-A947-70E740481C1C}">
                <a14:useLocalDpi xmlns:a14="http://schemas.microsoft.com/office/drawing/2010/main"/>
              </a:ext>
            </a:extLst>
          </a:blip>
          <a:srcRect/>
          <a:stretch>
            <a:fillRect/>
          </a:stretch>
        </p:blipFill>
        <p:spPr bwMode="auto">
          <a:xfrm>
            <a:off x="3291959" y="5573693"/>
            <a:ext cx="576114" cy="276649"/>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8" descr="Rye Development | Renewable Northwest">
            <a:extLst>
              <a:ext uri="{FF2B5EF4-FFF2-40B4-BE49-F238E27FC236}">
                <a16:creationId xmlns:a16="http://schemas.microsoft.com/office/drawing/2014/main" id="{F15BC498-C297-40E9-80B1-DE702010A5FA}"/>
              </a:ext>
            </a:extLst>
          </p:cNvPr>
          <p:cNvPicPr>
            <a:picLocks noChangeAspect="1" noChangeArrowheads="1"/>
          </p:cNvPicPr>
          <p:nvPr/>
        </p:nvPicPr>
        <p:blipFill>
          <a:blip r:embed="rId88" cstate="email">
            <a:extLst>
              <a:ext uri="{28A0092B-C50C-407E-A947-70E740481C1C}">
                <a14:useLocalDpi xmlns:a14="http://schemas.microsoft.com/office/drawing/2010/main"/>
              </a:ext>
            </a:extLst>
          </a:blip>
          <a:srcRect/>
          <a:stretch>
            <a:fillRect/>
          </a:stretch>
        </p:blipFill>
        <p:spPr bwMode="auto">
          <a:xfrm>
            <a:off x="547688" y="5570562"/>
            <a:ext cx="1037339" cy="282911"/>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10" descr="RheEnergise successfully raised £100,000 - Jan 2021.">
            <a:extLst>
              <a:ext uri="{FF2B5EF4-FFF2-40B4-BE49-F238E27FC236}">
                <a16:creationId xmlns:a16="http://schemas.microsoft.com/office/drawing/2014/main" id="{53FBFE50-9010-48DF-A4A1-0A6C213D31CC}"/>
              </a:ext>
            </a:extLst>
          </p:cNvPr>
          <p:cNvPicPr>
            <a:picLocks noChangeAspect="1" noChangeArrowheads="1"/>
          </p:cNvPicPr>
          <p:nvPr/>
        </p:nvPicPr>
        <p:blipFill rotWithShape="1">
          <a:blip r:embed="rId89" cstate="email">
            <a:extLst>
              <a:ext uri="{28A0092B-C50C-407E-A947-70E740481C1C}">
                <a14:useLocalDpi xmlns:a14="http://schemas.microsoft.com/office/drawing/2010/main"/>
              </a:ext>
            </a:extLst>
          </a:blip>
          <a:srcRect/>
          <a:stretch/>
        </p:blipFill>
        <p:spPr bwMode="auto">
          <a:xfrm>
            <a:off x="3203239" y="5143717"/>
            <a:ext cx="790174" cy="307783"/>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238">
            <a:extLst>
              <a:ext uri="{FF2B5EF4-FFF2-40B4-BE49-F238E27FC236}">
                <a16:creationId xmlns:a16="http://schemas.microsoft.com/office/drawing/2014/main" id="{BDCF3BAA-2005-4492-A61A-D127AFC220AE}"/>
              </a:ext>
            </a:extLst>
          </p:cNvPr>
          <p:cNvPicPr>
            <a:picLocks noChangeAspect="1"/>
          </p:cNvPicPr>
          <p:nvPr/>
        </p:nvPicPr>
        <p:blipFill>
          <a:blip r:embed="rId90" cstate="email">
            <a:extLst>
              <a:ext uri="{28A0092B-C50C-407E-A947-70E740481C1C}">
                <a14:useLocalDpi xmlns:a14="http://schemas.microsoft.com/office/drawing/2010/main"/>
              </a:ext>
            </a:extLst>
          </a:blip>
          <a:stretch>
            <a:fillRect/>
          </a:stretch>
        </p:blipFill>
        <p:spPr>
          <a:xfrm>
            <a:off x="1996624" y="5600314"/>
            <a:ext cx="883739" cy="223406"/>
          </a:xfrm>
          <a:prstGeom prst="rect">
            <a:avLst/>
          </a:prstGeom>
        </p:spPr>
      </p:pic>
      <p:pic>
        <p:nvPicPr>
          <p:cNvPr id="240" name="Picture 2" descr="image001.png">
            <a:extLst>
              <a:ext uri="{FF2B5EF4-FFF2-40B4-BE49-F238E27FC236}">
                <a16:creationId xmlns:a16="http://schemas.microsoft.com/office/drawing/2014/main" id="{91727D5E-DEF8-46BB-A747-68BFA02ABE8C}"/>
              </a:ext>
            </a:extLst>
          </p:cNvPr>
          <p:cNvPicPr>
            <a:picLocks noChangeAspect="1" noChangeArrowheads="1"/>
          </p:cNvPicPr>
          <p:nvPr/>
        </p:nvPicPr>
        <p:blipFill>
          <a:blip r:embed="rId91" cstate="screen">
            <a:extLst>
              <a:ext uri="{28A0092B-C50C-407E-A947-70E740481C1C}">
                <a14:useLocalDpi xmlns:a14="http://schemas.microsoft.com/office/drawing/2010/main"/>
              </a:ext>
            </a:extLst>
          </a:blip>
          <a:srcRect/>
          <a:stretch>
            <a:fillRect/>
          </a:stretch>
        </p:blipFill>
        <p:spPr bwMode="auto">
          <a:xfrm>
            <a:off x="2507999" y="3383387"/>
            <a:ext cx="921301" cy="39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93">
            <a:extLst>
              <a:ext uri="{FF2B5EF4-FFF2-40B4-BE49-F238E27FC236}">
                <a16:creationId xmlns:a16="http://schemas.microsoft.com/office/drawing/2014/main" id="{5763D583-2CAF-4101-B4E7-EFB6751C8D68}"/>
              </a:ext>
            </a:extLst>
          </p:cNvPr>
          <p:cNvPicPr>
            <a:picLocks noChangeAspect="1" noChangeArrowheads="1"/>
          </p:cNvPicPr>
          <p:nvPr/>
        </p:nvPicPr>
        <p:blipFill>
          <a:blip r:embed="rId92" cstate="email">
            <a:extLst>
              <a:ext uri="{28A0092B-C50C-407E-A947-70E740481C1C}">
                <a14:useLocalDpi xmlns:a14="http://schemas.microsoft.com/office/drawing/2010/main"/>
              </a:ext>
            </a:extLst>
          </a:blip>
          <a:srcRect/>
          <a:stretch>
            <a:fillRect/>
          </a:stretch>
        </p:blipFill>
        <p:spPr bwMode="auto">
          <a:xfrm>
            <a:off x="6531192" y="2245225"/>
            <a:ext cx="377596" cy="443416"/>
          </a:xfrm>
          <a:prstGeom prst="rect">
            <a:avLst/>
          </a:prstGeom>
          <a:noFill/>
          <a:extLst>
            <a:ext uri="{909E8E84-426E-40DD-AFC4-6F175D3DCCD1}">
              <a14:hiddenFill xmlns:a14="http://schemas.microsoft.com/office/drawing/2010/main">
                <a:solidFill>
                  <a:srgbClr val="FFFFFF"/>
                </a:solidFill>
              </a14:hiddenFill>
            </a:ext>
          </a:extLst>
        </p:spPr>
      </p:pic>
      <p:pic>
        <p:nvPicPr>
          <p:cNvPr id="308226" name="Picture 2" descr="Publications and media | EnBW">
            <a:extLst>
              <a:ext uri="{FF2B5EF4-FFF2-40B4-BE49-F238E27FC236}">
                <a16:creationId xmlns:a16="http://schemas.microsoft.com/office/drawing/2014/main" id="{91956C6D-19EF-47E5-A456-CB3597ABBBFF}"/>
              </a:ext>
            </a:extLst>
          </p:cNvPr>
          <p:cNvPicPr>
            <a:picLocks noChangeAspect="1" noChangeArrowheads="1"/>
          </p:cNvPicPr>
          <p:nvPr/>
        </p:nvPicPr>
        <p:blipFill rotWithShape="1">
          <a:blip r:embed="rId93">
            <a:extLst>
              <a:ext uri="{28A0092B-C50C-407E-A947-70E740481C1C}">
                <a14:useLocalDpi xmlns:a14="http://schemas.microsoft.com/office/drawing/2010/main" val="0"/>
              </a:ext>
            </a:extLst>
          </a:blip>
          <a:srcRect t="24957" b="27676"/>
          <a:stretch/>
        </p:blipFill>
        <p:spPr bwMode="auto">
          <a:xfrm>
            <a:off x="6248268" y="4941662"/>
            <a:ext cx="1421718" cy="3689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A87FFE9-A744-5B45-D14B-EEF7379DCB95}"/>
              </a:ext>
            </a:extLst>
          </p:cNvPr>
          <p:cNvPicPr>
            <a:picLocks noChangeAspect="1"/>
          </p:cNvPicPr>
          <p:nvPr/>
        </p:nvPicPr>
        <p:blipFill>
          <a:blip r:embed="rId94"/>
          <a:stretch>
            <a:fillRect/>
          </a:stretch>
        </p:blipFill>
        <p:spPr>
          <a:xfrm>
            <a:off x="1676400" y="2439469"/>
            <a:ext cx="1178560" cy="343302"/>
          </a:xfrm>
          <a:prstGeom prst="rect">
            <a:avLst/>
          </a:prstGeom>
        </p:spPr>
      </p:pic>
    </p:spTree>
    <p:extLst>
      <p:ext uri="{BB962C8B-B14F-4D97-AF65-F5344CB8AC3E}">
        <p14:creationId xmlns:p14="http://schemas.microsoft.com/office/powerpoint/2010/main" val="1466878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27"/>
        <p:cNvGrpSpPr/>
        <p:nvPr/>
      </p:nvGrpSpPr>
      <p:grpSpPr>
        <a:xfrm>
          <a:off x="0" y="0"/>
          <a:ext cx="0" cy="0"/>
          <a:chOff x="0" y="0"/>
          <a:chExt cx="0" cy="0"/>
        </a:xfrm>
      </p:grpSpPr>
      <p:sp>
        <p:nvSpPr>
          <p:cNvPr id="6528" name="Google Shape;6528;p75"/>
          <p:cNvSpPr txBox="1">
            <a:spLocks noGrp="1"/>
          </p:cNvSpPr>
          <p:nvPr>
            <p:ph type="title"/>
          </p:nvPr>
        </p:nvSpPr>
        <p:spPr>
          <a:xfrm>
            <a:off x="4488875" y="699137"/>
            <a:ext cx="11082529" cy="384721"/>
          </a:xfrm>
          <a:prstGeom prst="rect">
            <a:avLst/>
          </a:prstGeom>
          <a:noFill/>
          <a:ln>
            <a:noFill/>
          </a:ln>
        </p:spPr>
        <p:txBody>
          <a:bodyPr spcFirstLastPara="1" vert="horz" wrap="square" lIns="0" tIns="0" rIns="0" bIns="0" rtlCol="0" anchor="t" anchorCtr="0">
            <a:spAutoFit/>
          </a:bodyPr>
          <a:lstStyle/>
          <a:p>
            <a:pPr>
              <a:buSzPts val="2500"/>
            </a:pPr>
            <a:r>
              <a:rPr lang="en-US" dirty="0"/>
              <a:t>Flagship 2021 net-zero power report</a:t>
            </a:r>
            <a:endParaRPr dirty="0"/>
          </a:p>
        </p:txBody>
      </p:sp>
      <p:sp>
        <p:nvSpPr>
          <p:cNvPr id="6529" name="Google Shape;6529;p75"/>
          <p:cNvSpPr txBox="1">
            <a:spLocks noGrp="1"/>
          </p:cNvSpPr>
          <p:nvPr>
            <p:ph type="body" idx="1"/>
          </p:nvPr>
        </p:nvSpPr>
        <p:spPr>
          <a:xfrm>
            <a:off x="7793926" y="153358"/>
            <a:ext cx="3843339" cy="123111"/>
          </a:xfrm>
          <a:prstGeom prst="rect">
            <a:avLst/>
          </a:prstGeom>
          <a:noFill/>
          <a:ln>
            <a:noFill/>
          </a:ln>
        </p:spPr>
        <p:txBody>
          <a:bodyPr spcFirstLastPara="1" vert="horz" wrap="square" lIns="0" tIns="0" rIns="0" bIns="0" rtlCol="0" anchor="t" anchorCtr="0">
            <a:spAutoFit/>
          </a:bodyPr>
          <a:lstStyle/>
          <a:p>
            <a:pPr marL="0" indent="0">
              <a:spcBef>
                <a:spcPts val="0"/>
              </a:spcBef>
            </a:pPr>
            <a:r>
              <a:rPr lang="en-US">
                <a:latin typeface="Arial"/>
                <a:ea typeface="Arial"/>
                <a:cs typeface="Arial"/>
                <a:sym typeface="Arial"/>
              </a:rPr>
              <a:t>Net-zero power: Long duration energy storage for a renewable grid</a:t>
            </a:r>
            <a:endParaRPr/>
          </a:p>
        </p:txBody>
      </p:sp>
      <p:pic>
        <p:nvPicPr>
          <p:cNvPr id="6530" name="Google Shape;6530;p75"/>
          <p:cNvPicPr preferRelativeResize="0"/>
          <p:nvPr/>
        </p:nvPicPr>
        <p:blipFill rotWithShape="1">
          <a:blip r:embed="rId4">
            <a:alphaModFix/>
          </a:blip>
          <a:srcRect/>
          <a:stretch/>
        </p:blipFill>
        <p:spPr>
          <a:xfrm>
            <a:off x="554736" y="1534026"/>
            <a:ext cx="2912768" cy="4093060"/>
          </a:xfrm>
          <a:prstGeom prst="rect">
            <a:avLst/>
          </a:prstGeom>
          <a:noFill/>
          <a:ln w="12700" cap="flat" cmpd="sng">
            <a:solidFill>
              <a:srgbClr val="E2EAE9"/>
            </a:solidFill>
            <a:prstDash val="solid"/>
            <a:round/>
            <a:headEnd type="none" w="sm" len="sm"/>
            <a:tailEnd type="none" w="sm" len="sm"/>
          </a:ln>
        </p:spPr>
      </p:pic>
      <p:grpSp>
        <p:nvGrpSpPr>
          <p:cNvPr id="6532" name="Google Shape;6532;p75"/>
          <p:cNvGrpSpPr/>
          <p:nvPr/>
        </p:nvGrpSpPr>
        <p:grpSpPr>
          <a:xfrm>
            <a:off x="3821258" y="1534026"/>
            <a:ext cx="396228" cy="4093060"/>
            <a:chOff x="3639118" y="1534026"/>
            <a:chExt cx="396228" cy="4093060"/>
          </a:xfrm>
        </p:grpSpPr>
        <p:cxnSp>
          <p:nvCxnSpPr>
            <p:cNvPr id="6533" name="Google Shape;6533;p75"/>
            <p:cNvCxnSpPr/>
            <p:nvPr/>
          </p:nvCxnSpPr>
          <p:spPr>
            <a:xfrm>
              <a:off x="3837232" y="1534026"/>
              <a:ext cx="0" cy="4093060"/>
            </a:xfrm>
            <a:prstGeom prst="straightConnector1">
              <a:avLst/>
            </a:prstGeom>
            <a:noFill/>
            <a:ln w="9525" cap="flat" cmpd="sng">
              <a:solidFill>
                <a:schemeClr val="dk1"/>
              </a:solidFill>
              <a:prstDash val="solid"/>
              <a:miter lim="800000"/>
              <a:headEnd type="none" w="sm" len="sm"/>
              <a:tailEnd type="none" w="sm" len="sm"/>
            </a:ln>
          </p:spPr>
        </p:cxnSp>
        <p:grpSp>
          <p:nvGrpSpPr>
            <p:cNvPr id="6534" name="Google Shape;6534;p75"/>
            <p:cNvGrpSpPr/>
            <p:nvPr/>
          </p:nvGrpSpPr>
          <p:grpSpPr>
            <a:xfrm>
              <a:off x="3639118" y="3366323"/>
              <a:ext cx="396228" cy="396228"/>
              <a:chOff x="1016000" y="1016000"/>
              <a:chExt cx="396228" cy="396228"/>
            </a:xfrm>
          </p:grpSpPr>
          <p:sp>
            <p:nvSpPr>
              <p:cNvPr id="6535" name="Google Shape;6535;p75"/>
              <p:cNvSpPr/>
              <p:nvPr/>
            </p:nvSpPr>
            <p:spPr>
              <a:xfrm>
                <a:off x="1016000" y="1016000"/>
                <a:ext cx="396228" cy="396228"/>
              </a:xfrm>
              <a:prstGeom prst="ellipse">
                <a:avLst/>
              </a:prstGeom>
              <a:solidFill>
                <a:schemeClr val="lt1"/>
              </a:solidFill>
              <a:ln w="9525" cap="sq"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buClr>
                    <a:schemeClr val="lt1"/>
                  </a:buClr>
                  <a:buSzPts val="1600"/>
                </a:pPr>
                <a:endParaRPr sz="1600">
                  <a:solidFill>
                    <a:srgbClr val="FFFFFF"/>
                  </a:solidFill>
                  <a:latin typeface="Arial"/>
                  <a:ea typeface="Arial"/>
                  <a:cs typeface="Arial"/>
                </a:endParaRPr>
              </a:p>
            </p:txBody>
          </p:sp>
          <p:pic>
            <p:nvPicPr>
              <p:cNvPr id="6536" name="Google Shape;6536;p7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23614" y="1023614"/>
                <a:ext cx="381000" cy="381000"/>
              </a:xfrm>
              <a:prstGeom prst="rect">
                <a:avLst/>
              </a:prstGeom>
              <a:noFill/>
              <a:ln>
                <a:noFill/>
              </a:ln>
            </p:spPr>
          </p:pic>
        </p:grpSp>
      </p:grpSp>
      <p:sp>
        <p:nvSpPr>
          <p:cNvPr id="6537" name="Google Shape;6537;p75"/>
          <p:cNvSpPr txBox="1"/>
          <p:nvPr/>
        </p:nvSpPr>
        <p:spPr>
          <a:xfrm>
            <a:off x="4488875" y="1555960"/>
            <a:ext cx="7364458" cy="492975"/>
          </a:xfrm>
          <a:prstGeom prst="rect">
            <a:avLst/>
          </a:prstGeom>
          <a:solidFill>
            <a:schemeClr val="accent1">
              <a:lumMod val="60000"/>
              <a:lumOff val="40000"/>
            </a:schemeClr>
          </a:solidFill>
          <a:ln>
            <a:noFill/>
          </a:ln>
        </p:spPr>
        <p:txBody>
          <a:bodyPr spcFirstLastPara="1" wrap="square" lIns="0" tIns="0" rIns="0" bIns="0" anchor="t" anchorCtr="0">
            <a:noAutofit/>
          </a:bodyPr>
          <a:lstStyle/>
          <a:p>
            <a:pPr algn="l">
              <a:buClr>
                <a:schemeClr val="lt1"/>
              </a:buClr>
              <a:buSzPts val="2000"/>
            </a:pPr>
            <a:r>
              <a:rPr lang="en-US" sz="2100" dirty="0">
                <a:solidFill>
                  <a:schemeClr val="bg1"/>
                </a:solidFill>
              </a:rPr>
              <a:t>          LDES plays a major role in net-zero systems</a:t>
            </a:r>
            <a:endParaRPr sz="2100" dirty="0">
              <a:solidFill>
                <a:schemeClr val="bg1"/>
              </a:solidFill>
            </a:endParaRPr>
          </a:p>
        </p:txBody>
      </p:sp>
      <p:grpSp>
        <p:nvGrpSpPr>
          <p:cNvPr id="6538" name="Google Shape;6538;p75"/>
          <p:cNvGrpSpPr/>
          <p:nvPr/>
        </p:nvGrpSpPr>
        <p:grpSpPr>
          <a:xfrm>
            <a:off x="4513004" y="4284045"/>
            <a:ext cx="7450039" cy="1175054"/>
            <a:chOff x="4594900" y="4261783"/>
            <a:chExt cx="7363883" cy="1175054"/>
          </a:xfrm>
        </p:grpSpPr>
        <p:sp>
          <p:nvSpPr>
            <p:cNvPr id="6539" name="Google Shape;6539;p75"/>
            <p:cNvSpPr txBox="1"/>
            <p:nvPr/>
          </p:nvSpPr>
          <p:spPr>
            <a:xfrm>
              <a:off x="4594900" y="4261783"/>
              <a:ext cx="2671500" cy="384721"/>
            </a:xfrm>
            <a:prstGeom prst="rect">
              <a:avLst/>
            </a:prstGeom>
            <a:solidFill>
              <a:schemeClr val="accent5">
                <a:lumMod val="40000"/>
                <a:lumOff val="60000"/>
              </a:schemeClr>
            </a:solidFill>
            <a:ln>
              <a:noFill/>
            </a:ln>
          </p:spPr>
          <p:txBody>
            <a:bodyPr spcFirstLastPara="1" wrap="square" lIns="0" tIns="0" rIns="0" bIns="0" anchor="t" anchorCtr="0">
              <a:spAutoFit/>
            </a:bodyPr>
            <a:lstStyle/>
            <a:p>
              <a:pPr indent="-158750">
                <a:buClr>
                  <a:schemeClr val="lt1"/>
                </a:buClr>
                <a:buSzPts val="2500"/>
                <a:buFont typeface="Quattrocento Sans"/>
                <a:buChar char="​"/>
              </a:pPr>
              <a:r>
                <a:rPr lang="en-US" sz="2500" dirty="0">
                  <a:solidFill>
                    <a:schemeClr val="bg1"/>
                  </a:solidFill>
                </a:rPr>
                <a:t>~60%</a:t>
              </a:r>
              <a:endParaRPr sz="3000" dirty="0">
                <a:solidFill>
                  <a:schemeClr val="bg1"/>
                </a:solidFill>
              </a:endParaRPr>
            </a:p>
          </p:txBody>
        </p:sp>
        <p:sp>
          <p:nvSpPr>
            <p:cNvPr id="6540" name="Google Shape;6540;p75"/>
            <p:cNvSpPr txBox="1"/>
            <p:nvPr/>
          </p:nvSpPr>
          <p:spPr>
            <a:xfrm>
              <a:off x="4652464" y="4780268"/>
              <a:ext cx="2671500" cy="646331"/>
            </a:xfrm>
            <a:prstGeom prst="rect">
              <a:avLst/>
            </a:prstGeom>
            <a:noFill/>
            <a:ln>
              <a:noFill/>
            </a:ln>
          </p:spPr>
          <p:txBody>
            <a:bodyPr spcFirstLastPara="1" wrap="square" lIns="0" tIns="0" rIns="0" bIns="0" anchor="t" anchorCtr="0">
              <a:spAutoFit/>
            </a:bodyPr>
            <a:lstStyle/>
            <a:p>
              <a:pPr algn="l">
                <a:buClr>
                  <a:srgbClr val="000000"/>
                </a:buClr>
                <a:buSzPts val="1400"/>
              </a:pPr>
              <a:r>
                <a:rPr lang="en-US" sz="1400" dirty="0">
                  <a:latin typeface="Arial"/>
                  <a:ea typeface="Arial"/>
                  <a:cs typeface="Arial"/>
                </a:rPr>
                <a:t>LDES cost reduction expected by 2040, driven by scale, innovation and supply chain improvements</a:t>
              </a:r>
              <a:endParaRPr sz="3000" dirty="0"/>
            </a:p>
          </p:txBody>
        </p:sp>
        <p:sp>
          <p:nvSpPr>
            <p:cNvPr id="6541" name="Google Shape;6541;p75"/>
            <p:cNvSpPr txBox="1"/>
            <p:nvPr/>
          </p:nvSpPr>
          <p:spPr>
            <a:xfrm>
              <a:off x="7596633" y="4304713"/>
              <a:ext cx="1810032" cy="413179"/>
            </a:xfrm>
            <a:prstGeom prst="rect">
              <a:avLst/>
            </a:prstGeom>
            <a:solidFill>
              <a:schemeClr val="accent5">
                <a:lumMod val="40000"/>
                <a:lumOff val="60000"/>
              </a:schemeClr>
            </a:solidFill>
            <a:ln>
              <a:noFill/>
            </a:ln>
          </p:spPr>
          <p:txBody>
            <a:bodyPr spcFirstLastPara="1" wrap="square" lIns="0" tIns="0" rIns="0" bIns="0" anchor="t" anchorCtr="0">
              <a:noAutofit/>
            </a:bodyPr>
            <a:lstStyle/>
            <a:p>
              <a:pPr indent="-158750">
                <a:buClr>
                  <a:schemeClr val="lt1"/>
                </a:buClr>
                <a:buSzPts val="2500"/>
                <a:buFont typeface="Quattrocento Sans"/>
                <a:buChar char="​"/>
              </a:pPr>
              <a:r>
                <a:rPr lang="en-US" sz="2500" dirty="0">
                  <a:solidFill>
                    <a:schemeClr val="bg1"/>
                  </a:solidFill>
                  <a:latin typeface="Arial"/>
                  <a:ea typeface="Arial"/>
                  <a:cs typeface="Arial"/>
                </a:rPr>
                <a:t>3-15%</a:t>
              </a:r>
              <a:endParaRPr sz="3000" dirty="0">
                <a:solidFill>
                  <a:schemeClr val="bg1"/>
                </a:solidFill>
              </a:endParaRPr>
            </a:p>
          </p:txBody>
        </p:sp>
        <p:sp>
          <p:nvSpPr>
            <p:cNvPr id="6542" name="Google Shape;6542;p75"/>
            <p:cNvSpPr txBox="1"/>
            <p:nvPr/>
          </p:nvSpPr>
          <p:spPr>
            <a:xfrm>
              <a:off x="7653186" y="4780268"/>
              <a:ext cx="1661333" cy="646331"/>
            </a:xfrm>
            <a:prstGeom prst="rect">
              <a:avLst/>
            </a:prstGeom>
            <a:noFill/>
            <a:ln>
              <a:noFill/>
            </a:ln>
          </p:spPr>
          <p:txBody>
            <a:bodyPr spcFirstLastPara="1" wrap="square" lIns="0" tIns="0" rIns="0" bIns="0" anchor="t" anchorCtr="0">
              <a:noAutofit/>
            </a:bodyPr>
            <a:lstStyle/>
            <a:p>
              <a:pPr algn="l">
                <a:buClr>
                  <a:srgbClr val="000000"/>
                </a:buClr>
                <a:buSzPts val="1400"/>
              </a:pPr>
              <a:r>
                <a:rPr lang="en-US" sz="1400" dirty="0">
                  <a:latin typeface="Arial"/>
                  <a:ea typeface="Arial"/>
                  <a:cs typeface="Arial"/>
                </a:rPr>
                <a:t>IRR range for example modelled LDES applications</a:t>
              </a:r>
              <a:r>
                <a:rPr lang="en-US" sz="1400" baseline="30000" dirty="0">
                  <a:latin typeface="Arial"/>
                  <a:ea typeface="Arial"/>
                  <a:cs typeface="Arial"/>
                </a:rPr>
                <a:t>1</a:t>
              </a:r>
              <a:r>
                <a:rPr lang="en-US" sz="1400" dirty="0">
                  <a:latin typeface="Arial"/>
                  <a:ea typeface="Arial"/>
                  <a:cs typeface="Arial"/>
                </a:rPr>
                <a:t> </a:t>
              </a:r>
              <a:endParaRPr sz="3000" dirty="0"/>
            </a:p>
          </p:txBody>
        </p:sp>
        <p:sp>
          <p:nvSpPr>
            <p:cNvPr id="6543" name="Google Shape;6543;p75"/>
            <p:cNvSpPr txBox="1"/>
            <p:nvPr/>
          </p:nvSpPr>
          <p:spPr>
            <a:xfrm>
              <a:off x="9736899" y="4304713"/>
              <a:ext cx="2221884" cy="413179"/>
            </a:xfrm>
            <a:prstGeom prst="rect">
              <a:avLst/>
            </a:prstGeom>
            <a:solidFill>
              <a:schemeClr val="accent5">
                <a:lumMod val="40000"/>
                <a:lumOff val="60000"/>
              </a:schemeClr>
            </a:solidFill>
            <a:ln>
              <a:noFill/>
            </a:ln>
          </p:spPr>
          <p:txBody>
            <a:bodyPr spcFirstLastPara="1" wrap="square" lIns="0" tIns="0" rIns="0" bIns="0" anchor="t" anchorCtr="0">
              <a:noAutofit/>
            </a:bodyPr>
            <a:lstStyle/>
            <a:p>
              <a:pPr indent="-158750">
                <a:buClr>
                  <a:schemeClr val="lt1"/>
                </a:buClr>
                <a:buSzPts val="2500"/>
                <a:buFont typeface="Quattrocento Sans"/>
                <a:buChar char="​"/>
              </a:pPr>
              <a:r>
                <a:rPr lang="en-US" sz="2500" dirty="0">
                  <a:solidFill>
                    <a:schemeClr val="bg1"/>
                  </a:solidFill>
                  <a:latin typeface="Arial"/>
                  <a:ea typeface="Arial"/>
                  <a:cs typeface="Arial"/>
                </a:rPr>
                <a:t>&gt;50%</a:t>
              </a:r>
              <a:endParaRPr sz="3000" dirty="0">
                <a:solidFill>
                  <a:schemeClr val="bg1"/>
                </a:solidFill>
              </a:endParaRPr>
            </a:p>
          </p:txBody>
        </p:sp>
        <p:sp>
          <p:nvSpPr>
            <p:cNvPr id="6544" name="Google Shape;6544;p75"/>
            <p:cNvSpPr txBox="1"/>
            <p:nvPr/>
          </p:nvSpPr>
          <p:spPr>
            <a:xfrm>
              <a:off x="9797565" y="4790506"/>
              <a:ext cx="2025544" cy="646331"/>
            </a:xfrm>
            <a:prstGeom prst="rect">
              <a:avLst/>
            </a:prstGeom>
            <a:noFill/>
            <a:ln>
              <a:noFill/>
            </a:ln>
          </p:spPr>
          <p:txBody>
            <a:bodyPr spcFirstLastPara="1" wrap="square" lIns="0" tIns="0" rIns="0" bIns="0" anchor="t" anchorCtr="0">
              <a:noAutofit/>
            </a:bodyPr>
            <a:lstStyle/>
            <a:p>
              <a:pPr algn="l">
                <a:buClr>
                  <a:srgbClr val="000000"/>
                </a:buClr>
                <a:buSzPts val="1400"/>
              </a:pPr>
              <a:r>
                <a:rPr lang="en-US" sz="1400" dirty="0">
                  <a:latin typeface="Arial"/>
                  <a:ea typeface="Arial"/>
                  <a:cs typeface="Arial"/>
                </a:rPr>
                <a:t>LDES as portion of all installed power flexibility capacity in 2040</a:t>
              </a:r>
              <a:endParaRPr sz="3000" dirty="0"/>
            </a:p>
          </p:txBody>
        </p:sp>
      </p:grpSp>
      <p:grpSp>
        <p:nvGrpSpPr>
          <p:cNvPr id="6545" name="Google Shape;6545;p75"/>
          <p:cNvGrpSpPr/>
          <p:nvPr/>
        </p:nvGrpSpPr>
        <p:grpSpPr>
          <a:xfrm>
            <a:off x="4488876" y="3078877"/>
            <a:ext cx="7381199" cy="917027"/>
            <a:chOff x="4571240" y="2819480"/>
            <a:chExt cx="7295837" cy="917027"/>
          </a:xfrm>
        </p:grpSpPr>
        <p:grpSp>
          <p:nvGrpSpPr>
            <p:cNvPr id="6546" name="Google Shape;6546;p75"/>
            <p:cNvGrpSpPr/>
            <p:nvPr/>
          </p:nvGrpSpPr>
          <p:grpSpPr>
            <a:xfrm>
              <a:off x="4571240" y="2819480"/>
              <a:ext cx="7295837" cy="384721"/>
              <a:chOff x="4571240" y="2819480"/>
              <a:chExt cx="7295837" cy="384721"/>
            </a:xfrm>
          </p:grpSpPr>
          <p:sp>
            <p:nvSpPr>
              <p:cNvPr id="6547" name="Google Shape;6547;p75"/>
              <p:cNvSpPr txBox="1"/>
              <p:nvPr/>
            </p:nvSpPr>
            <p:spPr>
              <a:xfrm>
                <a:off x="4571240" y="2819480"/>
                <a:ext cx="2671500" cy="384721"/>
              </a:xfrm>
              <a:prstGeom prst="rect">
                <a:avLst/>
              </a:prstGeom>
              <a:solidFill>
                <a:schemeClr val="accent5">
                  <a:lumMod val="40000"/>
                  <a:lumOff val="60000"/>
                </a:schemeClr>
              </a:solidFill>
              <a:ln>
                <a:noFill/>
              </a:ln>
            </p:spPr>
            <p:txBody>
              <a:bodyPr spcFirstLastPara="1" wrap="square" lIns="0" tIns="0" rIns="0" bIns="0" anchor="t" anchorCtr="0">
                <a:spAutoFit/>
              </a:bodyPr>
              <a:lstStyle/>
              <a:p>
                <a:pPr algn="l">
                  <a:buClr>
                    <a:schemeClr val="lt1"/>
                  </a:buClr>
                  <a:buSzPts val="2500"/>
                </a:pPr>
                <a:r>
                  <a:rPr lang="en-US" sz="2500" dirty="0">
                    <a:solidFill>
                      <a:schemeClr val="bg1"/>
                    </a:solidFill>
                    <a:latin typeface="Arial"/>
                    <a:ea typeface="Arial"/>
                    <a:cs typeface="Arial"/>
                  </a:rPr>
                  <a:t> 60-70%</a:t>
                </a:r>
                <a:endParaRPr sz="3000" dirty="0">
                  <a:solidFill>
                    <a:schemeClr val="bg1"/>
                  </a:solidFill>
                </a:endParaRPr>
              </a:p>
            </p:txBody>
          </p:sp>
          <p:sp>
            <p:nvSpPr>
              <p:cNvPr id="6548" name="Google Shape;6548;p75"/>
              <p:cNvSpPr txBox="1"/>
              <p:nvPr/>
            </p:nvSpPr>
            <p:spPr>
              <a:xfrm>
                <a:off x="7596634" y="2819481"/>
                <a:ext cx="1826769" cy="370506"/>
              </a:xfrm>
              <a:prstGeom prst="rect">
                <a:avLst/>
              </a:prstGeom>
              <a:solidFill>
                <a:schemeClr val="accent5">
                  <a:lumMod val="40000"/>
                  <a:lumOff val="60000"/>
                </a:schemeClr>
              </a:solidFill>
              <a:ln>
                <a:noFill/>
              </a:ln>
            </p:spPr>
            <p:txBody>
              <a:bodyPr spcFirstLastPara="1" wrap="square" lIns="0" tIns="0" rIns="0" bIns="0" anchor="t" anchorCtr="0">
                <a:noAutofit/>
              </a:bodyPr>
              <a:lstStyle/>
              <a:p>
                <a:pPr algn="l">
                  <a:buClr>
                    <a:srgbClr val="00B0F0"/>
                  </a:buClr>
                  <a:buSzPts val="2500"/>
                </a:pPr>
                <a:r>
                  <a:rPr lang="en-US" sz="2500" dirty="0">
                    <a:solidFill>
                      <a:schemeClr val="bg1"/>
                    </a:solidFill>
                    <a:latin typeface="Arial"/>
                    <a:ea typeface="Arial"/>
                    <a:cs typeface="Arial"/>
                  </a:rPr>
                  <a:t> 1.5-2.5 TW  </a:t>
                </a:r>
                <a:endParaRPr sz="3000" dirty="0">
                  <a:solidFill>
                    <a:schemeClr val="bg1"/>
                  </a:solidFill>
                </a:endParaRPr>
              </a:p>
            </p:txBody>
          </p:sp>
          <p:sp>
            <p:nvSpPr>
              <p:cNvPr id="6549" name="Google Shape;6549;p75"/>
              <p:cNvSpPr txBox="1"/>
              <p:nvPr/>
            </p:nvSpPr>
            <p:spPr>
              <a:xfrm>
                <a:off x="9611720" y="2819480"/>
                <a:ext cx="2255357" cy="384721"/>
              </a:xfrm>
              <a:prstGeom prst="rect">
                <a:avLst/>
              </a:prstGeom>
              <a:solidFill>
                <a:schemeClr val="accent5">
                  <a:lumMod val="40000"/>
                  <a:lumOff val="60000"/>
                </a:schemeClr>
              </a:solidFill>
              <a:ln>
                <a:noFill/>
              </a:ln>
            </p:spPr>
            <p:txBody>
              <a:bodyPr spcFirstLastPara="1" wrap="square" lIns="0" tIns="0" rIns="0" bIns="0" anchor="t" anchorCtr="0">
                <a:spAutoFit/>
              </a:bodyPr>
              <a:lstStyle/>
              <a:p>
                <a:pPr indent="-158750">
                  <a:buClr>
                    <a:schemeClr val="lt1"/>
                  </a:buClr>
                  <a:buSzPts val="2500"/>
                  <a:buFont typeface="Quattrocento Sans"/>
                  <a:buChar char="​"/>
                </a:pPr>
                <a:r>
                  <a:rPr lang="en-US" sz="2500" dirty="0">
                    <a:solidFill>
                      <a:schemeClr val="bg1"/>
                    </a:solidFill>
                    <a:latin typeface="Arial"/>
                    <a:ea typeface="Arial"/>
                    <a:cs typeface="Arial"/>
                  </a:rPr>
                  <a:t>USD 1.5-3 TR</a:t>
                </a:r>
                <a:endParaRPr sz="3000" dirty="0">
                  <a:solidFill>
                    <a:schemeClr val="bg1"/>
                  </a:solidFill>
                </a:endParaRPr>
              </a:p>
            </p:txBody>
          </p:sp>
        </p:grpSp>
        <p:grpSp>
          <p:nvGrpSpPr>
            <p:cNvPr id="6550" name="Google Shape;6550;p75"/>
            <p:cNvGrpSpPr/>
            <p:nvPr/>
          </p:nvGrpSpPr>
          <p:grpSpPr>
            <a:xfrm>
              <a:off x="4613966" y="3258894"/>
              <a:ext cx="7148957" cy="477613"/>
              <a:chOff x="4613966" y="3258894"/>
              <a:chExt cx="7148957" cy="477613"/>
            </a:xfrm>
          </p:grpSpPr>
          <p:sp>
            <p:nvSpPr>
              <p:cNvPr id="6551" name="Google Shape;6551;p75"/>
              <p:cNvSpPr txBox="1"/>
              <p:nvPr/>
            </p:nvSpPr>
            <p:spPr>
              <a:xfrm>
                <a:off x="4613966" y="3305620"/>
                <a:ext cx="2671500" cy="430887"/>
              </a:xfrm>
              <a:prstGeom prst="rect">
                <a:avLst/>
              </a:prstGeom>
              <a:noFill/>
              <a:ln>
                <a:noFill/>
              </a:ln>
            </p:spPr>
            <p:txBody>
              <a:bodyPr spcFirstLastPara="1" wrap="square" lIns="0" tIns="0" rIns="0" bIns="0" anchor="t" anchorCtr="0">
                <a:spAutoFit/>
              </a:bodyPr>
              <a:lstStyle/>
              <a:p>
                <a:pPr algn="l">
                  <a:buClr>
                    <a:srgbClr val="000000"/>
                  </a:buClr>
                  <a:buSzPts val="1400"/>
                </a:pPr>
                <a:r>
                  <a:rPr lang="en-US" sz="1400" dirty="0">
                    <a:latin typeface="Arial"/>
                    <a:ea typeface="Arial"/>
                    <a:cs typeface="Arial"/>
                  </a:rPr>
                  <a:t>% renewables of overall capacity for widespread LDES deployment</a:t>
                </a:r>
                <a:endParaRPr sz="3000" dirty="0"/>
              </a:p>
            </p:txBody>
          </p:sp>
          <p:sp>
            <p:nvSpPr>
              <p:cNvPr id="6552" name="Google Shape;6552;p75"/>
              <p:cNvSpPr txBox="1"/>
              <p:nvPr/>
            </p:nvSpPr>
            <p:spPr>
              <a:xfrm>
                <a:off x="7596633" y="3283050"/>
                <a:ext cx="1661333" cy="430887"/>
              </a:xfrm>
              <a:prstGeom prst="rect">
                <a:avLst/>
              </a:prstGeom>
              <a:noFill/>
              <a:ln>
                <a:noFill/>
              </a:ln>
            </p:spPr>
            <p:txBody>
              <a:bodyPr spcFirstLastPara="1" wrap="square" lIns="0" tIns="0" rIns="0" bIns="0" anchor="t" anchorCtr="0">
                <a:noAutofit/>
              </a:bodyPr>
              <a:lstStyle/>
              <a:p>
                <a:pPr indent="-88900">
                  <a:buClr>
                    <a:srgbClr val="000000"/>
                  </a:buClr>
                  <a:buSzPts val="1400"/>
                  <a:buFont typeface="Quattrocento Sans"/>
                  <a:buChar char="​"/>
                </a:pPr>
                <a:r>
                  <a:rPr lang="en-US" sz="1400" dirty="0">
                    <a:latin typeface="Arial"/>
                    <a:ea typeface="Arial"/>
                    <a:cs typeface="Arial"/>
                  </a:rPr>
                  <a:t>Total deployed  </a:t>
                </a:r>
              </a:p>
              <a:p>
                <a:pPr indent="-88900">
                  <a:buClr>
                    <a:srgbClr val="000000"/>
                  </a:buClr>
                  <a:buSzPts val="1400"/>
                  <a:buFont typeface="Quattrocento Sans"/>
                  <a:buChar char="​"/>
                </a:pPr>
                <a:r>
                  <a:rPr lang="en-US" sz="1400" dirty="0">
                    <a:latin typeface="Arial"/>
                    <a:ea typeface="Arial"/>
                    <a:cs typeface="Arial"/>
                  </a:rPr>
                  <a:t>LDES by 2040</a:t>
                </a:r>
                <a:endParaRPr sz="3000" dirty="0"/>
              </a:p>
            </p:txBody>
          </p:sp>
          <p:sp>
            <p:nvSpPr>
              <p:cNvPr id="6553" name="Google Shape;6553;p75"/>
              <p:cNvSpPr txBox="1"/>
              <p:nvPr/>
            </p:nvSpPr>
            <p:spPr>
              <a:xfrm>
                <a:off x="9737323" y="3258894"/>
                <a:ext cx="2025600" cy="430887"/>
              </a:xfrm>
              <a:prstGeom prst="rect">
                <a:avLst/>
              </a:prstGeom>
              <a:noFill/>
              <a:ln>
                <a:noFill/>
              </a:ln>
            </p:spPr>
            <p:txBody>
              <a:bodyPr spcFirstLastPara="1" wrap="square" lIns="0" tIns="0" rIns="0" bIns="0" anchor="t" anchorCtr="0">
                <a:spAutoFit/>
              </a:bodyPr>
              <a:lstStyle/>
              <a:p>
                <a:pPr algn="l">
                  <a:buClr>
                    <a:srgbClr val="000000"/>
                  </a:buClr>
                  <a:buSzPts val="1400"/>
                </a:pPr>
                <a:r>
                  <a:rPr lang="en-US" sz="1400" dirty="0">
                    <a:latin typeface="Arial"/>
                    <a:ea typeface="Arial"/>
                    <a:cs typeface="Arial"/>
                  </a:rPr>
                  <a:t>Total investment in LDES capex required by 2040 </a:t>
                </a:r>
                <a:endParaRPr sz="3000" dirty="0"/>
              </a:p>
            </p:txBody>
          </p:sp>
        </p:grpSp>
      </p:grpSp>
      <p:grpSp>
        <p:nvGrpSpPr>
          <p:cNvPr id="6554" name="Google Shape;6554;p75"/>
          <p:cNvGrpSpPr/>
          <p:nvPr/>
        </p:nvGrpSpPr>
        <p:grpSpPr>
          <a:xfrm>
            <a:off x="4489068" y="2233040"/>
            <a:ext cx="7143250" cy="507442"/>
            <a:chOff x="4571240" y="1905077"/>
            <a:chExt cx="7060641" cy="507442"/>
          </a:xfrm>
        </p:grpSpPr>
        <p:sp>
          <p:nvSpPr>
            <p:cNvPr id="6555" name="Google Shape;6555;p75"/>
            <p:cNvSpPr txBox="1"/>
            <p:nvPr/>
          </p:nvSpPr>
          <p:spPr>
            <a:xfrm>
              <a:off x="4571240" y="1920076"/>
              <a:ext cx="2671500" cy="492443"/>
            </a:xfrm>
            <a:prstGeom prst="rect">
              <a:avLst/>
            </a:prstGeom>
            <a:noFill/>
            <a:ln>
              <a:noFill/>
            </a:ln>
          </p:spPr>
          <p:txBody>
            <a:bodyPr spcFirstLastPara="1" wrap="square" lIns="0" tIns="0" rIns="0" bIns="0" anchor="t" anchorCtr="0">
              <a:spAutoFit/>
            </a:bodyPr>
            <a:lstStyle/>
            <a:p>
              <a:pPr algn="l">
                <a:buClr>
                  <a:srgbClr val="3F5586"/>
                </a:buClr>
                <a:buSzPts val="1600"/>
              </a:pPr>
              <a:r>
                <a:rPr lang="en-US" sz="1600" dirty="0">
                  <a:latin typeface="Arial"/>
                  <a:ea typeface="Arial"/>
                  <a:cs typeface="Arial"/>
                </a:rPr>
                <a:t>Renewable penetration and LDES cost-down potential</a:t>
              </a:r>
              <a:r>
                <a:rPr lang="en-US" sz="1600" dirty="0">
                  <a:solidFill>
                    <a:srgbClr val="3F5586"/>
                  </a:solidFill>
                  <a:latin typeface="Arial"/>
                  <a:ea typeface="Arial"/>
                  <a:cs typeface="Arial"/>
                </a:rPr>
                <a:t>…</a:t>
              </a:r>
              <a:endParaRPr sz="3000" dirty="0">
                <a:solidFill>
                  <a:srgbClr val="3F5586"/>
                </a:solidFill>
              </a:endParaRPr>
            </a:p>
          </p:txBody>
        </p:sp>
        <p:sp>
          <p:nvSpPr>
            <p:cNvPr id="6556" name="Google Shape;6556;p75"/>
            <p:cNvSpPr txBox="1"/>
            <p:nvPr/>
          </p:nvSpPr>
          <p:spPr>
            <a:xfrm>
              <a:off x="7591181" y="1905077"/>
              <a:ext cx="4040700" cy="492443"/>
            </a:xfrm>
            <a:prstGeom prst="rect">
              <a:avLst/>
            </a:prstGeom>
            <a:noFill/>
            <a:ln>
              <a:noFill/>
            </a:ln>
          </p:spPr>
          <p:txBody>
            <a:bodyPr spcFirstLastPara="1" wrap="square" lIns="0" tIns="0" rIns="0" bIns="0" anchor="t" anchorCtr="0">
              <a:spAutoFit/>
            </a:bodyPr>
            <a:lstStyle/>
            <a:p>
              <a:pPr indent="-101600">
                <a:buClr>
                  <a:srgbClr val="3F5586"/>
                </a:buClr>
                <a:buSzPts val="1600"/>
                <a:buFont typeface="Quattrocento Sans"/>
                <a:buChar char="​"/>
              </a:pPr>
              <a:r>
                <a:rPr lang="en-US" sz="1600" dirty="0">
                  <a:latin typeface="Arial"/>
                  <a:ea typeface="Arial"/>
                  <a:cs typeface="Arial"/>
                </a:rPr>
                <a:t>… leads to widescale LDES deployment and positive business cases</a:t>
              </a:r>
              <a:endParaRPr sz="3000" dirty="0"/>
            </a:p>
          </p:txBody>
        </p:sp>
      </p:grpSp>
      <p:pic>
        <p:nvPicPr>
          <p:cNvPr id="3" name="Picture 2" descr="Logo&#10;&#10;Description automatically generated">
            <a:extLst>
              <a:ext uri="{FF2B5EF4-FFF2-40B4-BE49-F238E27FC236}">
                <a16:creationId xmlns:a16="http://schemas.microsoft.com/office/drawing/2014/main" id="{493584EF-E05F-9951-6ABF-A3414C0B06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957" y="310540"/>
            <a:ext cx="551797" cy="563245"/>
          </a:xfrm>
          <a:prstGeom prst="rect">
            <a:avLst/>
          </a:prstGeom>
        </p:spPr>
      </p:pic>
      <p:sp>
        <p:nvSpPr>
          <p:cNvPr id="4" name="4. Footnote">
            <a:extLst>
              <a:ext uri="{FF2B5EF4-FFF2-40B4-BE49-F238E27FC236}">
                <a16:creationId xmlns:a16="http://schemas.microsoft.com/office/drawing/2014/main" id="{98603798-826E-8D6C-A514-6E0D9C0B6C3B}"/>
              </a:ext>
            </a:extLst>
          </p:cNvPr>
          <p:cNvSpPr txBox="1"/>
          <p:nvPr>
            <p:custDataLst>
              <p:tags r:id="rId1"/>
            </p:custDataLst>
          </p:nvPr>
        </p:nvSpPr>
        <p:spPr>
          <a:xfrm>
            <a:off x="562066" y="6190022"/>
            <a:ext cx="7278624" cy="369332"/>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endParaRPr lang="en-US" dirty="0">
              <a:solidFill>
                <a:srgbClr val="000000"/>
              </a:solidFill>
              <a:latin typeface="Arial"/>
            </a:endParaRPr>
          </a:p>
          <a:p>
            <a:pPr marL="0" indent="0">
              <a:defRPr/>
            </a:pPr>
            <a:r>
              <a:rPr lang="en-US" dirty="0">
                <a:solidFill>
                  <a:srgbClr val="000000"/>
                </a:solidFill>
                <a:latin typeface="Arial"/>
              </a:rPr>
              <a:t>Source: LDES Council report on 24/7 clean PPAs </a:t>
            </a:r>
          </a:p>
          <a:p>
            <a:pPr marL="0" indent="0">
              <a:defRPr/>
            </a:pPr>
            <a:r>
              <a:rPr lang="en-US" dirty="0">
                <a:solidFill>
                  <a:srgbClr val="000000"/>
                </a:solidFill>
                <a:hlinkClick r:id="rId7"/>
              </a:rPr>
              <a:t>https://www.ldescouncil.com/assets/2205_ldes-report_247-ppas.pdf</a:t>
            </a:r>
            <a:endParaRPr lang="en-US" dirty="0">
              <a:solidFill>
                <a:srgbClr val="000000"/>
              </a:solidFill>
            </a:endParaRPr>
          </a:p>
        </p:txBody>
      </p:sp>
    </p:spTree>
    <p:extLst>
      <p:ext uri="{BB962C8B-B14F-4D97-AF65-F5344CB8AC3E}">
        <p14:creationId xmlns:p14="http://schemas.microsoft.com/office/powerpoint/2010/main" val="1556333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 name="Object 2" hidden="1">
            <a:extLst>
              <a:ext uri="{FF2B5EF4-FFF2-40B4-BE49-F238E27FC236}">
                <a16:creationId xmlns:a16="http://schemas.microsoft.com/office/drawing/2014/main" id="{D9D1AC1E-A4A2-4D97-B10D-13D4BBB617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73" imgH="476" progId="TCLayout.ActiveDocument.1">
                  <p:embed/>
                </p:oleObj>
              </mc:Choice>
              <mc:Fallback>
                <p:oleObj name="think-cell Slide" r:id="rId12" imgW="473" imgH="476" progId="TCLayout.ActiveDocument.1">
                  <p:embed/>
                  <p:pic>
                    <p:nvPicPr>
                      <p:cNvPr id="110" name="Object 2" hidden="1">
                        <a:extLst>
                          <a:ext uri="{FF2B5EF4-FFF2-40B4-BE49-F238E27FC236}">
                            <a16:creationId xmlns:a16="http://schemas.microsoft.com/office/drawing/2014/main" id="{D9D1AC1E-A4A2-4D97-B10D-13D4BBB61703}"/>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cxnSp>
        <p:nvCxnSpPr>
          <p:cNvPr id="55" name="Straight Connector 54">
            <a:extLst>
              <a:ext uri="{FF2B5EF4-FFF2-40B4-BE49-F238E27FC236}">
                <a16:creationId xmlns:a16="http://schemas.microsoft.com/office/drawing/2014/main" id="{79FD4BF4-97BA-482F-A5DA-D87E05E0288C}"/>
              </a:ext>
            </a:extLst>
          </p:cNvPr>
          <p:cNvCxnSpPr>
            <a:cxnSpLocks/>
          </p:cNvCxnSpPr>
          <p:nvPr/>
        </p:nvCxnSpPr>
        <p:spPr>
          <a:xfrm>
            <a:off x="9273206" y="1882275"/>
            <a:ext cx="0" cy="4292476"/>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 name="2. Slide Title">
            <a:extLst>
              <a:ext uri="{FF2B5EF4-FFF2-40B4-BE49-F238E27FC236}">
                <a16:creationId xmlns:a16="http://schemas.microsoft.com/office/drawing/2014/main" id="{EC9AE47C-6C0B-4B6A-8514-76917D3EA3F1}"/>
              </a:ext>
            </a:extLst>
          </p:cNvPr>
          <p:cNvSpPr>
            <a:spLocks noGrp="1"/>
          </p:cNvSpPr>
          <p:nvPr>
            <p:ph type="title"/>
            <p:custDataLst>
              <p:tags r:id="rId2"/>
            </p:custDataLst>
          </p:nvPr>
        </p:nvSpPr>
        <p:spPr>
          <a:xfrm>
            <a:off x="547688" y="324612"/>
            <a:ext cx="11082528" cy="769441"/>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dirty="0">
                <a:latin typeface="Arial" panose="020B0604020202020204" pitchFamily="34" charset="0"/>
              </a:rPr>
              <a:t>Net-zero heat perspective forms a substantial component of the overall 2022 LDES Energy systems flexibility landmark publication at COP27</a:t>
            </a:r>
          </a:p>
        </p:txBody>
      </p:sp>
      <p:sp>
        <p:nvSpPr>
          <p:cNvPr id="19" name="1. On-page tracker">
            <a:extLst>
              <a:ext uri="{FF2B5EF4-FFF2-40B4-BE49-F238E27FC236}">
                <a16:creationId xmlns:a16="http://schemas.microsoft.com/office/drawing/2014/main" id="{9341CDBA-36C4-43A4-A9DD-2E9AD95A284B}"/>
              </a:ext>
            </a:extLst>
          </p:cNvPr>
          <p:cNvSpPr>
            <a:spLocks noGrp="1"/>
          </p:cNvSpPr>
          <p:nvPr>
            <p:ph type="body" sz="quarter" idx="10"/>
            <p:custDataLst>
              <p:tags r:id="rId3"/>
            </p:custDataLst>
          </p:nvPr>
        </p:nvSpPr>
        <p:spPr/>
        <p:txBody>
          <a:bodyPr/>
          <a:lstStyle/>
          <a:p>
            <a:endParaRPr lang="en-US"/>
          </a:p>
        </p:txBody>
      </p:sp>
      <p:sp>
        <p:nvSpPr>
          <p:cNvPr id="80" name="TextBox 79">
            <a:extLst>
              <a:ext uri="{FF2B5EF4-FFF2-40B4-BE49-F238E27FC236}">
                <a16:creationId xmlns:a16="http://schemas.microsoft.com/office/drawing/2014/main" id="{E4B92351-163A-492D-AA70-7193DB9670C6}"/>
              </a:ext>
            </a:extLst>
          </p:cNvPr>
          <p:cNvSpPr txBox="1">
            <a:spLocks/>
          </p:cNvSpPr>
          <p:nvPr/>
        </p:nvSpPr>
        <p:spPr>
          <a:xfrm>
            <a:off x="10388541" y="1422121"/>
            <a:ext cx="1201098" cy="184666"/>
          </a:xfrm>
          <a:prstGeom prst="rect">
            <a:avLst/>
          </a:prstGeom>
        </p:spPr>
        <p:txBody>
          <a:bodyPr vert="horz" wrap="none" lIns="0" tIns="0" rIns="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Focus of Webinar</a:t>
            </a:r>
          </a:p>
        </p:txBody>
      </p:sp>
      <p:sp>
        <p:nvSpPr>
          <p:cNvPr id="58" name="4. Footnote">
            <a:extLst>
              <a:ext uri="{FF2B5EF4-FFF2-40B4-BE49-F238E27FC236}">
                <a16:creationId xmlns:a16="http://schemas.microsoft.com/office/drawing/2014/main" id="{150A3B37-69DD-4C2D-BD87-DACBFDD597CD}"/>
              </a:ext>
            </a:extLst>
          </p:cNvPr>
          <p:cNvSpPr txBox="1"/>
          <p:nvPr>
            <p:custDataLst>
              <p:tags r:id="rId4"/>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1.	Heat includes both heating and cooling applications</a:t>
            </a:r>
            <a:endParaRPr lang="en-US" dirty="0"/>
          </a:p>
        </p:txBody>
      </p:sp>
      <p:sp>
        <p:nvSpPr>
          <p:cNvPr id="64" name="Rectangle 63">
            <a:extLst>
              <a:ext uri="{FF2B5EF4-FFF2-40B4-BE49-F238E27FC236}">
                <a16:creationId xmlns:a16="http://schemas.microsoft.com/office/drawing/2014/main" id="{BDA0D603-E072-4A92-B129-C0128A8602C3}"/>
              </a:ext>
            </a:extLst>
          </p:cNvPr>
          <p:cNvSpPr>
            <a:spLocks/>
          </p:cNvSpPr>
          <p:nvPr/>
        </p:nvSpPr>
        <p:spPr>
          <a:xfrm>
            <a:off x="10148252" y="1422121"/>
            <a:ext cx="182880" cy="184666"/>
          </a:xfrm>
          <a:prstGeom prst="rect">
            <a:avLst/>
          </a:prstGeom>
          <a:solidFill>
            <a:srgbClr val="E6E6E6"/>
          </a:solidFill>
          <a:ln w="19050" cap="sq">
            <a:no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A346B7A4-ED7A-4A9A-B13C-02D61BED210C}"/>
              </a:ext>
            </a:extLst>
          </p:cNvPr>
          <p:cNvCxnSpPr>
            <a:cxnSpLocks/>
          </p:cNvCxnSpPr>
          <p:nvPr/>
        </p:nvCxnSpPr>
        <p:spPr>
          <a:xfrm>
            <a:off x="3231216" y="1882275"/>
            <a:ext cx="0" cy="4292476"/>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E9F7103-FF3C-4D05-BD79-2FE81F98A9FE}"/>
              </a:ext>
            </a:extLst>
          </p:cNvPr>
          <p:cNvGrpSpPr/>
          <p:nvPr/>
        </p:nvGrpSpPr>
        <p:grpSpPr>
          <a:xfrm>
            <a:off x="547688" y="1882275"/>
            <a:ext cx="2005012" cy="3749098"/>
            <a:chOff x="547688" y="1882275"/>
            <a:chExt cx="2005012" cy="3749098"/>
          </a:xfrm>
        </p:grpSpPr>
        <p:sp>
          <p:nvSpPr>
            <p:cNvPr id="43" name="TextBox 42">
              <a:extLst>
                <a:ext uri="{FF2B5EF4-FFF2-40B4-BE49-F238E27FC236}">
                  <a16:creationId xmlns:a16="http://schemas.microsoft.com/office/drawing/2014/main" id="{EE4FD780-1E6C-485E-82D6-C27CFBD4A5A4}"/>
                </a:ext>
              </a:extLst>
            </p:cNvPr>
            <p:cNvSpPr txBox="1">
              <a:spLocks/>
            </p:cNvSpPr>
            <p:nvPr/>
          </p:nvSpPr>
          <p:spPr>
            <a:xfrm>
              <a:off x="547688" y="3881764"/>
              <a:ext cx="2005012" cy="49244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2022 LDES Net-zero </a:t>
              </a:r>
              <a:b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Energy Report</a:t>
              </a:r>
            </a:p>
          </p:txBody>
        </p:sp>
        <p:sp>
          <p:nvSpPr>
            <p:cNvPr id="45" name="TextBox 44">
              <a:extLst>
                <a:ext uri="{FF2B5EF4-FFF2-40B4-BE49-F238E27FC236}">
                  <a16:creationId xmlns:a16="http://schemas.microsoft.com/office/drawing/2014/main" id="{032BF9FD-0BA1-48D2-BD7B-9248B66FCEB9}"/>
                </a:ext>
              </a:extLst>
            </p:cNvPr>
            <p:cNvSpPr txBox="1">
              <a:spLocks/>
            </p:cNvSpPr>
            <p:nvPr/>
          </p:nvSpPr>
          <p:spPr>
            <a:xfrm>
              <a:off x="547688" y="4554155"/>
              <a:ext cx="2005012" cy="107721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LDES has an integral </a:t>
              </a:r>
              <a:b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role in global energy system flexibility beyond renewable energy power systems for grids</a:t>
              </a:r>
            </a:p>
          </p:txBody>
        </p:sp>
        <p:grpSp>
          <p:nvGrpSpPr>
            <p:cNvPr id="121" name="Group 120">
              <a:extLst>
                <a:ext uri="{FF2B5EF4-FFF2-40B4-BE49-F238E27FC236}">
                  <a16:creationId xmlns:a16="http://schemas.microsoft.com/office/drawing/2014/main" id="{D79B66AA-7BAF-4BCC-A4B7-E39CE4EBD48B}"/>
                </a:ext>
              </a:extLst>
            </p:cNvPr>
            <p:cNvGrpSpPr/>
            <p:nvPr/>
          </p:nvGrpSpPr>
          <p:grpSpPr>
            <a:xfrm>
              <a:off x="547688" y="1882275"/>
              <a:ext cx="1590481" cy="1704016"/>
              <a:chOff x="850040" y="1697673"/>
              <a:chExt cx="1458705" cy="1562833"/>
            </a:xfrm>
          </p:grpSpPr>
          <p:sp>
            <p:nvSpPr>
              <p:cNvPr id="112" name="Freeform: Shape 111">
                <a:extLst>
                  <a:ext uri="{FF2B5EF4-FFF2-40B4-BE49-F238E27FC236}">
                    <a16:creationId xmlns:a16="http://schemas.microsoft.com/office/drawing/2014/main" id="{40B423D9-900B-4BD9-A48D-25113D245ABA}"/>
                  </a:ext>
                </a:extLst>
              </p:cNvPr>
              <p:cNvSpPr/>
              <p:nvPr/>
            </p:nvSpPr>
            <p:spPr>
              <a:xfrm rot="16750199">
                <a:off x="989162" y="1927344"/>
                <a:ext cx="853831" cy="853831"/>
              </a:xfrm>
              <a:custGeom>
                <a:avLst/>
                <a:gdLst>
                  <a:gd name="connsiteX0" fmla="*/ 343662 w 343662"/>
                  <a:gd name="connsiteY0" fmla="*/ 171831 h 343662"/>
                  <a:gd name="connsiteX1" fmla="*/ 171831 w 343662"/>
                  <a:gd name="connsiteY1" fmla="*/ 343662 h 343662"/>
                  <a:gd name="connsiteX2" fmla="*/ 0 w 343662"/>
                  <a:gd name="connsiteY2" fmla="*/ 171831 h 343662"/>
                  <a:gd name="connsiteX3" fmla="*/ 171831 w 343662"/>
                  <a:gd name="connsiteY3" fmla="*/ 0 h 343662"/>
                  <a:gd name="connsiteX4" fmla="*/ 343662 w 343662"/>
                  <a:gd name="connsiteY4" fmla="*/ 171831 h 34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62" h="343662">
                    <a:moveTo>
                      <a:pt x="343662" y="171831"/>
                    </a:moveTo>
                    <a:cubicBezTo>
                      <a:pt x="343662" y="266731"/>
                      <a:pt x="266731" y="343662"/>
                      <a:pt x="171831" y="343662"/>
                    </a:cubicBezTo>
                    <a:cubicBezTo>
                      <a:pt x="76931" y="343662"/>
                      <a:pt x="0" y="266731"/>
                      <a:pt x="0" y="171831"/>
                    </a:cubicBezTo>
                    <a:cubicBezTo>
                      <a:pt x="0" y="76931"/>
                      <a:pt x="76931" y="0"/>
                      <a:pt x="171831" y="0"/>
                    </a:cubicBezTo>
                    <a:cubicBezTo>
                      <a:pt x="266731" y="0"/>
                      <a:pt x="343662" y="76931"/>
                      <a:pt x="343662" y="171831"/>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 name="Freeform: Shape 112">
                <a:extLst>
                  <a:ext uri="{FF2B5EF4-FFF2-40B4-BE49-F238E27FC236}">
                    <a16:creationId xmlns:a16="http://schemas.microsoft.com/office/drawing/2014/main" id="{CC5E7468-6D6D-4DC7-AB4E-C325C38B1578}"/>
                  </a:ext>
                </a:extLst>
              </p:cNvPr>
              <p:cNvSpPr/>
              <p:nvPr/>
            </p:nvSpPr>
            <p:spPr>
              <a:xfrm>
                <a:off x="2135519" y="2133344"/>
                <a:ext cx="166127" cy="47330"/>
              </a:xfrm>
              <a:custGeom>
                <a:avLst/>
                <a:gdLst>
                  <a:gd name="connsiteX0" fmla="*/ 57341 w 66865"/>
                  <a:gd name="connsiteY0" fmla="*/ 19050 h 19050"/>
                  <a:gd name="connsiteX1" fmla="*/ 9525 w 66865"/>
                  <a:gd name="connsiteY1" fmla="*/ 19050 h 19050"/>
                  <a:gd name="connsiteX2" fmla="*/ 0 w 66865"/>
                  <a:gd name="connsiteY2" fmla="*/ 9525 h 19050"/>
                  <a:gd name="connsiteX3" fmla="*/ 9525 w 66865"/>
                  <a:gd name="connsiteY3" fmla="*/ 0 h 19050"/>
                  <a:gd name="connsiteX4" fmla="*/ 57341 w 66865"/>
                  <a:gd name="connsiteY4" fmla="*/ 0 h 19050"/>
                  <a:gd name="connsiteX5" fmla="*/ 66866 w 66865"/>
                  <a:gd name="connsiteY5" fmla="*/ 9525 h 19050"/>
                  <a:gd name="connsiteX6" fmla="*/ 57341 w 6686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65" h="19050">
                    <a:moveTo>
                      <a:pt x="57341" y="19050"/>
                    </a:moveTo>
                    <a:lnTo>
                      <a:pt x="9525" y="19050"/>
                    </a:lnTo>
                    <a:cubicBezTo>
                      <a:pt x="4286" y="19050"/>
                      <a:pt x="0" y="14764"/>
                      <a:pt x="0" y="9525"/>
                    </a:cubicBezTo>
                    <a:cubicBezTo>
                      <a:pt x="0" y="4286"/>
                      <a:pt x="4286" y="0"/>
                      <a:pt x="9525" y="0"/>
                    </a:cubicBezTo>
                    <a:lnTo>
                      <a:pt x="57341" y="0"/>
                    </a:lnTo>
                    <a:cubicBezTo>
                      <a:pt x="62579" y="0"/>
                      <a:pt x="66866" y="4286"/>
                      <a:pt x="66866" y="9525"/>
                    </a:cubicBezTo>
                    <a:cubicBezTo>
                      <a:pt x="66866" y="14764"/>
                      <a:pt x="62579" y="19050"/>
                      <a:pt x="57341" y="19050"/>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Freeform: Shape 113">
                <a:extLst>
                  <a:ext uri="{FF2B5EF4-FFF2-40B4-BE49-F238E27FC236}">
                    <a16:creationId xmlns:a16="http://schemas.microsoft.com/office/drawing/2014/main" id="{8CA94416-BB9E-48BD-922E-BBDBD69A2B30}"/>
                  </a:ext>
                </a:extLst>
              </p:cNvPr>
              <p:cNvSpPr/>
              <p:nvPr/>
            </p:nvSpPr>
            <p:spPr>
              <a:xfrm>
                <a:off x="2004414" y="2146358"/>
                <a:ext cx="47330" cy="722490"/>
              </a:xfrm>
              <a:custGeom>
                <a:avLst/>
                <a:gdLst>
                  <a:gd name="connsiteX0" fmla="*/ 9525 w 19050"/>
                  <a:gd name="connsiteY0" fmla="*/ 290798 h 290798"/>
                  <a:gd name="connsiteX1" fmla="*/ 0 w 19050"/>
                  <a:gd name="connsiteY1" fmla="*/ 281273 h 290798"/>
                  <a:gd name="connsiteX2" fmla="*/ 0 w 19050"/>
                  <a:gd name="connsiteY2" fmla="*/ 9525 h 290798"/>
                  <a:gd name="connsiteX3" fmla="*/ 9525 w 19050"/>
                  <a:gd name="connsiteY3" fmla="*/ 0 h 290798"/>
                  <a:gd name="connsiteX4" fmla="*/ 19050 w 19050"/>
                  <a:gd name="connsiteY4" fmla="*/ 9525 h 290798"/>
                  <a:gd name="connsiteX5" fmla="*/ 19050 w 19050"/>
                  <a:gd name="connsiteY5" fmla="*/ 281273 h 290798"/>
                  <a:gd name="connsiteX6" fmla="*/ 9525 w 19050"/>
                  <a:gd name="connsiteY6" fmla="*/ 290798 h 29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90798">
                    <a:moveTo>
                      <a:pt x="9525" y="290798"/>
                    </a:moveTo>
                    <a:cubicBezTo>
                      <a:pt x="4286" y="290798"/>
                      <a:pt x="0" y="286512"/>
                      <a:pt x="0" y="281273"/>
                    </a:cubicBezTo>
                    <a:lnTo>
                      <a:pt x="0" y="9525"/>
                    </a:lnTo>
                    <a:cubicBezTo>
                      <a:pt x="0" y="4286"/>
                      <a:pt x="4286" y="0"/>
                      <a:pt x="9525" y="0"/>
                    </a:cubicBezTo>
                    <a:cubicBezTo>
                      <a:pt x="14764" y="0"/>
                      <a:pt x="19050" y="4286"/>
                      <a:pt x="19050" y="9525"/>
                    </a:cubicBezTo>
                    <a:lnTo>
                      <a:pt x="19050" y="281273"/>
                    </a:lnTo>
                    <a:cubicBezTo>
                      <a:pt x="19050" y="286512"/>
                      <a:pt x="14764" y="290798"/>
                      <a:pt x="9525" y="290798"/>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 name="Freeform: Shape 114">
                <a:extLst>
                  <a:ext uri="{FF2B5EF4-FFF2-40B4-BE49-F238E27FC236}">
                    <a16:creationId xmlns:a16="http://schemas.microsoft.com/office/drawing/2014/main" id="{8E038F6D-D7CC-4A18-B142-E53428FD58C7}"/>
                  </a:ext>
                </a:extLst>
              </p:cNvPr>
              <p:cNvSpPr/>
              <p:nvPr/>
            </p:nvSpPr>
            <p:spPr>
              <a:xfrm>
                <a:off x="850040" y="1697673"/>
                <a:ext cx="1456814" cy="1426520"/>
              </a:xfrm>
              <a:custGeom>
                <a:avLst/>
                <a:gdLst>
                  <a:gd name="connsiteX0" fmla="*/ 531114 w 586359"/>
                  <a:gd name="connsiteY0" fmla="*/ 365665 h 574166"/>
                  <a:gd name="connsiteX1" fmla="*/ 531114 w 586359"/>
                  <a:gd name="connsiteY1" fmla="*/ 296990 h 574166"/>
                  <a:gd name="connsiteX2" fmla="*/ 574739 w 586359"/>
                  <a:gd name="connsiteY2" fmla="*/ 296990 h 574166"/>
                  <a:gd name="connsiteX3" fmla="*/ 584264 w 586359"/>
                  <a:gd name="connsiteY3" fmla="*/ 287465 h 574166"/>
                  <a:gd name="connsiteX4" fmla="*/ 574739 w 586359"/>
                  <a:gd name="connsiteY4" fmla="*/ 277940 h 574166"/>
                  <a:gd name="connsiteX5" fmla="*/ 531114 w 586359"/>
                  <a:gd name="connsiteY5" fmla="*/ 277940 h 574166"/>
                  <a:gd name="connsiteX6" fmla="*/ 531114 w 586359"/>
                  <a:gd name="connsiteY6" fmla="*/ 245745 h 574166"/>
                  <a:gd name="connsiteX7" fmla="*/ 574739 w 586359"/>
                  <a:gd name="connsiteY7" fmla="*/ 245745 h 574166"/>
                  <a:gd name="connsiteX8" fmla="*/ 584264 w 586359"/>
                  <a:gd name="connsiteY8" fmla="*/ 236220 h 574166"/>
                  <a:gd name="connsiteX9" fmla="*/ 574739 w 586359"/>
                  <a:gd name="connsiteY9" fmla="*/ 226695 h 574166"/>
                  <a:gd name="connsiteX10" fmla="*/ 531114 w 586359"/>
                  <a:gd name="connsiteY10" fmla="*/ 226695 h 574166"/>
                  <a:gd name="connsiteX11" fmla="*/ 531114 w 586359"/>
                  <a:gd name="connsiteY11" fmla="*/ 143161 h 574166"/>
                  <a:gd name="connsiteX12" fmla="*/ 574739 w 586359"/>
                  <a:gd name="connsiteY12" fmla="*/ 143161 h 574166"/>
                  <a:gd name="connsiteX13" fmla="*/ 584264 w 586359"/>
                  <a:gd name="connsiteY13" fmla="*/ 133636 h 574166"/>
                  <a:gd name="connsiteX14" fmla="*/ 574739 w 586359"/>
                  <a:gd name="connsiteY14" fmla="*/ 124111 h 574166"/>
                  <a:gd name="connsiteX15" fmla="*/ 531114 w 586359"/>
                  <a:gd name="connsiteY15" fmla="*/ 124111 h 574166"/>
                  <a:gd name="connsiteX16" fmla="*/ 531114 w 586359"/>
                  <a:gd name="connsiteY16" fmla="*/ 30671 h 574166"/>
                  <a:gd name="connsiteX17" fmla="*/ 500444 w 586359"/>
                  <a:gd name="connsiteY17" fmla="*/ 0 h 574166"/>
                  <a:gd name="connsiteX18" fmla="*/ 448056 w 586359"/>
                  <a:gd name="connsiteY18" fmla="*/ 0 h 574166"/>
                  <a:gd name="connsiteX19" fmla="*/ 417386 w 586359"/>
                  <a:gd name="connsiteY19" fmla="*/ 30671 h 574166"/>
                  <a:gd name="connsiteX20" fmla="*/ 417386 w 586359"/>
                  <a:gd name="connsiteY20" fmla="*/ 139160 h 574166"/>
                  <a:gd name="connsiteX21" fmla="*/ 227838 w 586359"/>
                  <a:gd name="connsiteY21" fmla="*/ 37624 h 574166"/>
                  <a:gd name="connsiteX22" fmla="*/ 0 w 586359"/>
                  <a:gd name="connsiteY22" fmla="*/ 265462 h 574166"/>
                  <a:gd name="connsiteX23" fmla="*/ 227838 w 586359"/>
                  <a:gd name="connsiteY23" fmla="*/ 493300 h 574166"/>
                  <a:gd name="connsiteX24" fmla="*/ 234696 w 586359"/>
                  <a:gd name="connsiteY24" fmla="*/ 493014 h 574166"/>
                  <a:gd name="connsiteX25" fmla="*/ 363188 w 586359"/>
                  <a:gd name="connsiteY25" fmla="*/ 448723 h 574166"/>
                  <a:gd name="connsiteX26" fmla="*/ 362331 w 586359"/>
                  <a:gd name="connsiteY26" fmla="*/ 462153 h 574166"/>
                  <a:gd name="connsiteX27" fmla="*/ 474345 w 586359"/>
                  <a:gd name="connsiteY27" fmla="*/ 574167 h 574166"/>
                  <a:gd name="connsiteX28" fmla="*/ 586359 w 586359"/>
                  <a:gd name="connsiteY28" fmla="*/ 462153 h 574166"/>
                  <a:gd name="connsiteX29" fmla="*/ 531304 w 586359"/>
                  <a:gd name="connsiteY29" fmla="*/ 365760 h 574166"/>
                  <a:gd name="connsiteX30" fmla="*/ 164401 w 586359"/>
                  <a:gd name="connsiteY30" fmla="*/ 66485 h 574166"/>
                  <a:gd name="connsiteX31" fmla="*/ 99727 w 586359"/>
                  <a:gd name="connsiteY31" fmla="*/ 255842 h 574166"/>
                  <a:gd name="connsiteX32" fmla="*/ 19240 w 586359"/>
                  <a:gd name="connsiteY32" fmla="*/ 255842 h 574166"/>
                  <a:gd name="connsiteX33" fmla="*/ 164401 w 586359"/>
                  <a:gd name="connsiteY33" fmla="*/ 66485 h 574166"/>
                  <a:gd name="connsiteX34" fmla="*/ 19240 w 586359"/>
                  <a:gd name="connsiteY34" fmla="*/ 274892 h 574166"/>
                  <a:gd name="connsiteX35" fmla="*/ 99727 w 586359"/>
                  <a:gd name="connsiteY35" fmla="*/ 274892 h 574166"/>
                  <a:gd name="connsiteX36" fmla="*/ 164401 w 586359"/>
                  <a:gd name="connsiteY36" fmla="*/ 464249 h 574166"/>
                  <a:gd name="connsiteX37" fmla="*/ 19240 w 586359"/>
                  <a:gd name="connsiteY37" fmla="*/ 274892 h 574166"/>
                  <a:gd name="connsiteX38" fmla="*/ 218218 w 586359"/>
                  <a:gd name="connsiteY38" fmla="*/ 473202 h 574166"/>
                  <a:gd name="connsiteX39" fmla="*/ 118777 w 586359"/>
                  <a:gd name="connsiteY39" fmla="*/ 274892 h 574166"/>
                  <a:gd name="connsiteX40" fmla="*/ 218218 w 586359"/>
                  <a:gd name="connsiteY40" fmla="*/ 274892 h 574166"/>
                  <a:gd name="connsiteX41" fmla="*/ 218218 w 586359"/>
                  <a:gd name="connsiteY41" fmla="*/ 473202 h 574166"/>
                  <a:gd name="connsiteX42" fmla="*/ 218218 w 586359"/>
                  <a:gd name="connsiteY42" fmla="*/ 255842 h 574166"/>
                  <a:gd name="connsiteX43" fmla="*/ 118777 w 586359"/>
                  <a:gd name="connsiteY43" fmla="*/ 255842 h 574166"/>
                  <a:gd name="connsiteX44" fmla="*/ 218218 w 586359"/>
                  <a:gd name="connsiteY44" fmla="*/ 57531 h 574166"/>
                  <a:gd name="connsiteX45" fmla="*/ 218218 w 586359"/>
                  <a:gd name="connsiteY45" fmla="*/ 255842 h 574166"/>
                  <a:gd name="connsiteX46" fmla="*/ 417290 w 586359"/>
                  <a:gd name="connsiteY46" fmla="*/ 177832 h 574166"/>
                  <a:gd name="connsiteX47" fmla="*/ 417290 w 586359"/>
                  <a:gd name="connsiteY47" fmla="*/ 255842 h 574166"/>
                  <a:gd name="connsiteX48" fmla="*/ 355759 w 586359"/>
                  <a:gd name="connsiteY48" fmla="*/ 255842 h 574166"/>
                  <a:gd name="connsiteX49" fmla="*/ 291274 w 586359"/>
                  <a:gd name="connsiteY49" fmla="*/ 66675 h 574166"/>
                  <a:gd name="connsiteX50" fmla="*/ 417195 w 586359"/>
                  <a:gd name="connsiteY50" fmla="*/ 177832 h 574166"/>
                  <a:gd name="connsiteX51" fmla="*/ 237268 w 586359"/>
                  <a:gd name="connsiteY51" fmla="*/ 57436 h 574166"/>
                  <a:gd name="connsiteX52" fmla="*/ 336709 w 586359"/>
                  <a:gd name="connsiteY52" fmla="*/ 255746 h 574166"/>
                  <a:gd name="connsiteX53" fmla="*/ 237268 w 586359"/>
                  <a:gd name="connsiteY53" fmla="*/ 255746 h 574166"/>
                  <a:gd name="connsiteX54" fmla="*/ 237268 w 586359"/>
                  <a:gd name="connsiteY54" fmla="*/ 57531 h 574166"/>
                  <a:gd name="connsiteX55" fmla="*/ 237268 w 586359"/>
                  <a:gd name="connsiteY55" fmla="*/ 473202 h 574166"/>
                  <a:gd name="connsiteX56" fmla="*/ 237268 w 586359"/>
                  <a:gd name="connsiteY56" fmla="*/ 274892 h 574166"/>
                  <a:gd name="connsiteX57" fmla="*/ 336709 w 586359"/>
                  <a:gd name="connsiteY57" fmla="*/ 274892 h 574166"/>
                  <a:gd name="connsiteX58" fmla="*/ 237268 w 586359"/>
                  <a:gd name="connsiteY58" fmla="*/ 473202 h 574166"/>
                  <a:gd name="connsiteX59" fmla="*/ 354044 w 586359"/>
                  <a:gd name="connsiteY59" fmla="*/ 431483 h 574166"/>
                  <a:gd name="connsiteX60" fmla="*/ 291370 w 586359"/>
                  <a:gd name="connsiteY60" fmla="*/ 463963 h 574166"/>
                  <a:gd name="connsiteX61" fmla="*/ 355759 w 586359"/>
                  <a:gd name="connsiteY61" fmla="*/ 274892 h 574166"/>
                  <a:gd name="connsiteX62" fmla="*/ 417290 w 586359"/>
                  <a:gd name="connsiteY62" fmla="*/ 274892 h 574166"/>
                  <a:gd name="connsiteX63" fmla="*/ 417290 w 586359"/>
                  <a:gd name="connsiteY63" fmla="*/ 365570 h 574166"/>
                  <a:gd name="connsiteX64" fmla="*/ 370713 w 586359"/>
                  <a:gd name="connsiteY64" fmla="*/ 419005 h 574166"/>
                  <a:gd name="connsiteX65" fmla="*/ 354044 w 586359"/>
                  <a:gd name="connsiteY65" fmla="*/ 431483 h 574166"/>
                  <a:gd name="connsiteX66" fmla="*/ 474154 w 586359"/>
                  <a:gd name="connsiteY66" fmla="*/ 554831 h 574166"/>
                  <a:gd name="connsiteX67" fmla="*/ 381190 w 586359"/>
                  <a:gd name="connsiteY67" fmla="*/ 461867 h 574166"/>
                  <a:gd name="connsiteX68" fmla="*/ 431197 w 586359"/>
                  <a:gd name="connsiteY68" fmla="*/ 379476 h 574166"/>
                  <a:gd name="connsiteX69" fmla="*/ 436340 w 586359"/>
                  <a:gd name="connsiteY69" fmla="*/ 370999 h 574166"/>
                  <a:gd name="connsiteX70" fmla="*/ 436340 w 586359"/>
                  <a:gd name="connsiteY70" fmla="*/ 30671 h 574166"/>
                  <a:gd name="connsiteX71" fmla="*/ 447961 w 586359"/>
                  <a:gd name="connsiteY71" fmla="*/ 19050 h 574166"/>
                  <a:gd name="connsiteX72" fmla="*/ 500348 w 586359"/>
                  <a:gd name="connsiteY72" fmla="*/ 19050 h 574166"/>
                  <a:gd name="connsiteX73" fmla="*/ 511969 w 586359"/>
                  <a:gd name="connsiteY73" fmla="*/ 30671 h 574166"/>
                  <a:gd name="connsiteX74" fmla="*/ 511969 w 586359"/>
                  <a:gd name="connsiteY74" fmla="*/ 371285 h 574166"/>
                  <a:gd name="connsiteX75" fmla="*/ 517112 w 586359"/>
                  <a:gd name="connsiteY75" fmla="*/ 379762 h 574166"/>
                  <a:gd name="connsiteX76" fmla="*/ 567119 w 586359"/>
                  <a:gd name="connsiteY76" fmla="*/ 462153 h 574166"/>
                  <a:gd name="connsiteX77" fmla="*/ 474154 w 586359"/>
                  <a:gd name="connsiteY77" fmla="*/ 555117 h 57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86359" h="574166">
                    <a:moveTo>
                      <a:pt x="531114" y="365665"/>
                    </a:moveTo>
                    <a:lnTo>
                      <a:pt x="531114" y="296990"/>
                    </a:lnTo>
                    <a:lnTo>
                      <a:pt x="574739" y="296990"/>
                    </a:lnTo>
                    <a:cubicBezTo>
                      <a:pt x="579977" y="296990"/>
                      <a:pt x="584264" y="292703"/>
                      <a:pt x="584264" y="287465"/>
                    </a:cubicBezTo>
                    <a:cubicBezTo>
                      <a:pt x="584264" y="282226"/>
                      <a:pt x="579977" y="277940"/>
                      <a:pt x="574739" y="277940"/>
                    </a:cubicBezTo>
                    <a:lnTo>
                      <a:pt x="531114" y="277940"/>
                    </a:lnTo>
                    <a:lnTo>
                      <a:pt x="531114" y="245745"/>
                    </a:lnTo>
                    <a:lnTo>
                      <a:pt x="574739" y="245745"/>
                    </a:lnTo>
                    <a:cubicBezTo>
                      <a:pt x="579977" y="245745"/>
                      <a:pt x="584264" y="241459"/>
                      <a:pt x="584264" y="236220"/>
                    </a:cubicBezTo>
                    <a:cubicBezTo>
                      <a:pt x="584264" y="230981"/>
                      <a:pt x="579977" y="226695"/>
                      <a:pt x="574739" y="226695"/>
                    </a:cubicBezTo>
                    <a:lnTo>
                      <a:pt x="531114" y="226695"/>
                    </a:lnTo>
                    <a:lnTo>
                      <a:pt x="531114" y="143161"/>
                    </a:lnTo>
                    <a:lnTo>
                      <a:pt x="574739" y="143161"/>
                    </a:lnTo>
                    <a:cubicBezTo>
                      <a:pt x="579977" y="143161"/>
                      <a:pt x="584264" y="138875"/>
                      <a:pt x="584264" y="133636"/>
                    </a:cubicBezTo>
                    <a:cubicBezTo>
                      <a:pt x="584264" y="128397"/>
                      <a:pt x="579977" y="124111"/>
                      <a:pt x="574739" y="124111"/>
                    </a:cubicBezTo>
                    <a:lnTo>
                      <a:pt x="531114" y="124111"/>
                    </a:lnTo>
                    <a:lnTo>
                      <a:pt x="531114" y="30671"/>
                    </a:lnTo>
                    <a:cubicBezTo>
                      <a:pt x="531114" y="13716"/>
                      <a:pt x="517398" y="0"/>
                      <a:pt x="500444" y="0"/>
                    </a:cubicBezTo>
                    <a:lnTo>
                      <a:pt x="448056" y="0"/>
                    </a:lnTo>
                    <a:cubicBezTo>
                      <a:pt x="431102" y="0"/>
                      <a:pt x="417386" y="13716"/>
                      <a:pt x="417386" y="30671"/>
                    </a:cubicBezTo>
                    <a:lnTo>
                      <a:pt x="417386" y="139160"/>
                    </a:lnTo>
                    <a:cubicBezTo>
                      <a:pt x="375571" y="76581"/>
                      <a:pt x="304514" y="37624"/>
                      <a:pt x="227838" y="37624"/>
                    </a:cubicBezTo>
                    <a:cubicBezTo>
                      <a:pt x="102203" y="37624"/>
                      <a:pt x="0" y="139827"/>
                      <a:pt x="0" y="265462"/>
                    </a:cubicBezTo>
                    <a:cubicBezTo>
                      <a:pt x="0" y="391097"/>
                      <a:pt x="102203" y="493300"/>
                      <a:pt x="227838" y="493300"/>
                    </a:cubicBezTo>
                    <a:cubicBezTo>
                      <a:pt x="230124" y="493300"/>
                      <a:pt x="232410" y="493205"/>
                      <a:pt x="234696" y="493014"/>
                    </a:cubicBezTo>
                    <a:cubicBezTo>
                      <a:pt x="281273" y="491585"/>
                      <a:pt x="325945" y="476155"/>
                      <a:pt x="363188" y="448723"/>
                    </a:cubicBezTo>
                    <a:cubicBezTo>
                      <a:pt x="362617" y="453104"/>
                      <a:pt x="362331" y="457581"/>
                      <a:pt x="362331" y="462153"/>
                    </a:cubicBezTo>
                    <a:cubicBezTo>
                      <a:pt x="362331" y="523875"/>
                      <a:pt x="412528" y="574167"/>
                      <a:pt x="474345" y="574167"/>
                    </a:cubicBezTo>
                    <a:cubicBezTo>
                      <a:pt x="536162" y="574167"/>
                      <a:pt x="586359" y="523970"/>
                      <a:pt x="586359" y="462153"/>
                    </a:cubicBezTo>
                    <a:cubicBezTo>
                      <a:pt x="586359" y="422339"/>
                      <a:pt x="565404" y="385858"/>
                      <a:pt x="531304" y="365760"/>
                    </a:cubicBezTo>
                    <a:close/>
                    <a:moveTo>
                      <a:pt x="164401" y="66485"/>
                    </a:moveTo>
                    <a:cubicBezTo>
                      <a:pt x="126873" y="103727"/>
                      <a:pt x="101536" y="173450"/>
                      <a:pt x="99727" y="255842"/>
                    </a:cubicBezTo>
                    <a:lnTo>
                      <a:pt x="19240" y="255842"/>
                    </a:lnTo>
                    <a:cubicBezTo>
                      <a:pt x="23241" y="166973"/>
                      <a:pt x="83058" y="92393"/>
                      <a:pt x="164401" y="66485"/>
                    </a:cubicBezTo>
                    <a:close/>
                    <a:moveTo>
                      <a:pt x="19240" y="274892"/>
                    </a:moveTo>
                    <a:lnTo>
                      <a:pt x="99727" y="274892"/>
                    </a:lnTo>
                    <a:cubicBezTo>
                      <a:pt x="101536" y="357283"/>
                      <a:pt x="126873" y="427006"/>
                      <a:pt x="164401" y="464249"/>
                    </a:cubicBezTo>
                    <a:cubicBezTo>
                      <a:pt x="83058" y="438245"/>
                      <a:pt x="23241" y="363760"/>
                      <a:pt x="19240" y="274892"/>
                    </a:cubicBezTo>
                    <a:close/>
                    <a:moveTo>
                      <a:pt x="218218" y="473202"/>
                    </a:moveTo>
                    <a:cubicBezTo>
                      <a:pt x="164973" y="463868"/>
                      <a:pt x="121348" y="377762"/>
                      <a:pt x="118777" y="274892"/>
                    </a:cubicBezTo>
                    <a:lnTo>
                      <a:pt x="218218" y="274892"/>
                    </a:lnTo>
                    <a:lnTo>
                      <a:pt x="218218" y="473202"/>
                    </a:lnTo>
                    <a:close/>
                    <a:moveTo>
                      <a:pt x="218218" y="255842"/>
                    </a:moveTo>
                    <a:lnTo>
                      <a:pt x="118777" y="255842"/>
                    </a:lnTo>
                    <a:cubicBezTo>
                      <a:pt x="121348" y="152972"/>
                      <a:pt x="164973" y="66770"/>
                      <a:pt x="218218" y="57531"/>
                    </a:cubicBezTo>
                    <a:lnTo>
                      <a:pt x="218218" y="255842"/>
                    </a:lnTo>
                    <a:close/>
                    <a:moveTo>
                      <a:pt x="417290" y="177832"/>
                    </a:moveTo>
                    <a:lnTo>
                      <a:pt x="417290" y="255842"/>
                    </a:lnTo>
                    <a:lnTo>
                      <a:pt x="355759" y="255842"/>
                    </a:lnTo>
                    <a:cubicBezTo>
                      <a:pt x="353949" y="173641"/>
                      <a:pt x="328708" y="103918"/>
                      <a:pt x="291274" y="66675"/>
                    </a:cubicBezTo>
                    <a:cubicBezTo>
                      <a:pt x="346043" y="84296"/>
                      <a:pt x="392335" y="124111"/>
                      <a:pt x="417195" y="177832"/>
                    </a:cubicBezTo>
                    <a:close/>
                    <a:moveTo>
                      <a:pt x="237268" y="57436"/>
                    </a:moveTo>
                    <a:cubicBezTo>
                      <a:pt x="290512" y="66770"/>
                      <a:pt x="334137" y="152876"/>
                      <a:pt x="336709" y="255746"/>
                    </a:cubicBezTo>
                    <a:lnTo>
                      <a:pt x="237268" y="255746"/>
                    </a:lnTo>
                    <a:lnTo>
                      <a:pt x="237268" y="57531"/>
                    </a:lnTo>
                    <a:close/>
                    <a:moveTo>
                      <a:pt x="237268" y="473202"/>
                    </a:moveTo>
                    <a:lnTo>
                      <a:pt x="237268" y="274892"/>
                    </a:lnTo>
                    <a:lnTo>
                      <a:pt x="336709" y="274892"/>
                    </a:lnTo>
                    <a:cubicBezTo>
                      <a:pt x="334137" y="377762"/>
                      <a:pt x="290512" y="463963"/>
                      <a:pt x="237268" y="473202"/>
                    </a:cubicBezTo>
                    <a:close/>
                    <a:moveTo>
                      <a:pt x="354044" y="431483"/>
                    </a:moveTo>
                    <a:cubicBezTo>
                      <a:pt x="335090" y="445865"/>
                      <a:pt x="313849" y="456724"/>
                      <a:pt x="291370" y="463963"/>
                    </a:cubicBezTo>
                    <a:cubicBezTo>
                      <a:pt x="328803" y="426720"/>
                      <a:pt x="353949" y="356997"/>
                      <a:pt x="355759" y="274892"/>
                    </a:cubicBezTo>
                    <a:lnTo>
                      <a:pt x="417290" y="274892"/>
                    </a:lnTo>
                    <a:lnTo>
                      <a:pt x="417290" y="365570"/>
                    </a:lnTo>
                    <a:cubicBezTo>
                      <a:pt x="396049" y="378143"/>
                      <a:pt x="379857" y="397002"/>
                      <a:pt x="370713" y="419005"/>
                    </a:cubicBezTo>
                    <a:cubicBezTo>
                      <a:pt x="369284" y="419386"/>
                      <a:pt x="358426" y="428149"/>
                      <a:pt x="354044" y="431483"/>
                    </a:cubicBezTo>
                    <a:close/>
                    <a:moveTo>
                      <a:pt x="474154" y="554831"/>
                    </a:moveTo>
                    <a:cubicBezTo>
                      <a:pt x="422910" y="554831"/>
                      <a:pt x="381190" y="513112"/>
                      <a:pt x="381190" y="461867"/>
                    </a:cubicBezTo>
                    <a:cubicBezTo>
                      <a:pt x="381190" y="427196"/>
                      <a:pt x="400336" y="395669"/>
                      <a:pt x="431197" y="379476"/>
                    </a:cubicBezTo>
                    <a:cubicBezTo>
                      <a:pt x="434340" y="377857"/>
                      <a:pt x="436340" y="374618"/>
                      <a:pt x="436340" y="370999"/>
                    </a:cubicBezTo>
                    <a:lnTo>
                      <a:pt x="436340" y="30671"/>
                    </a:lnTo>
                    <a:cubicBezTo>
                      <a:pt x="436340" y="24289"/>
                      <a:pt x="441579" y="19050"/>
                      <a:pt x="447961" y="19050"/>
                    </a:cubicBezTo>
                    <a:lnTo>
                      <a:pt x="500348" y="19050"/>
                    </a:lnTo>
                    <a:cubicBezTo>
                      <a:pt x="506730" y="19050"/>
                      <a:pt x="511969" y="24289"/>
                      <a:pt x="511969" y="30671"/>
                    </a:cubicBezTo>
                    <a:lnTo>
                      <a:pt x="511969" y="371285"/>
                    </a:lnTo>
                    <a:cubicBezTo>
                      <a:pt x="511969" y="374809"/>
                      <a:pt x="513969" y="378047"/>
                      <a:pt x="517112" y="379762"/>
                    </a:cubicBezTo>
                    <a:cubicBezTo>
                      <a:pt x="547973" y="395859"/>
                      <a:pt x="567119" y="427387"/>
                      <a:pt x="567119" y="462153"/>
                    </a:cubicBezTo>
                    <a:cubicBezTo>
                      <a:pt x="567119" y="513398"/>
                      <a:pt x="525399" y="555117"/>
                      <a:pt x="474154" y="555117"/>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 name="Freeform: Shape 115">
                <a:extLst>
                  <a:ext uri="{FF2B5EF4-FFF2-40B4-BE49-F238E27FC236}">
                    <a16:creationId xmlns:a16="http://schemas.microsoft.com/office/drawing/2014/main" id="{0A2B79CD-AD95-4E46-B92A-0DCDE0D21A4C}"/>
                  </a:ext>
                </a:extLst>
              </p:cNvPr>
              <p:cNvSpPr/>
              <p:nvPr/>
            </p:nvSpPr>
            <p:spPr>
              <a:xfrm>
                <a:off x="888851" y="3213176"/>
                <a:ext cx="1419894" cy="47330"/>
              </a:xfrm>
              <a:custGeom>
                <a:avLst/>
                <a:gdLst>
                  <a:gd name="connsiteX0" fmla="*/ 561975 w 571499"/>
                  <a:gd name="connsiteY0" fmla="*/ 19050 h 19050"/>
                  <a:gd name="connsiteX1" fmla="*/ 9525 w 571499"/>
                  <a:gd name="connsiteY1" fmla="*/ 19050 h 19050"/>
                  <a:gd name="connsiteX2" fmla="*/ 0 w 571499"/>
                  <a:gd name="connsiteY2" fmla="*/ 9525 h 19050"/>
                  <a:gd name="connsiteX3" fmla="*/ 9525 w 571499"/>
                  <a:gd name="connsiteY3" fmla="*/ 0 h 19050"/>
                  <a:gd name="connsiteX4" fmla="*/ 561975 w 571499"/>
                  <a:gd name="connsiteY4" fmla="*/ 0 h 19050"/>
                  <a:gd name="connsiteX5" fmla="*/ 571500 w 571499"/>
                  <a:gd name="connsiteY5" fmla="*/ 9525 h 19050"/>
                  <a:gd name="connsiteX6" fmla="*/ 561975 w 571499"/>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99" h="19050">
                    <a:moveTo>
                      <a:pt x="561975" y="19050"/>
                    </a:moveTo>
                    <a:lnTo>
                      <a:pt x="9525" y="19050"/>
                    </a:lnTo>
                    <a:cubicBezTo>
                      <a:pt x="4286" y="19050"/>
                      <a:pt x="0" y="14764"/>
                      <a:pt x="0" y="9525"/>
                    </a:cubicBezTo>
                    <a:cubicBezTo>
                      <a:pt x="0" y="4286"/>
                      <a:pt x="4286" y="0"/>
                      <a:pt x="9525" y="0"/>
                    </a:cubicBezTo>
                    <a:lnTo>
                      <a:pt x="561975" y="0"/>
                    </a:lnTo>
                    <a:cubicBezTo>
                      <a:pt x="567214" y="0"/>
                      <a:pt x="571500" y="4286"/>
                      <a:pt x="571500" y="9525"/>
                    </a:cubicBezTo>
                    <a:cubicBezTo>
                      <a:pt x="571500" y="14764"/>
                      <a:pt x="567214" y="19050"/>
                      <a:pt x="561975" y="19050"/>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1" name="Rectangle 30">
            <a:extLst>
              <a:ext uri="{FF2B5EF4-FFF2-40B4-BE49-F238E27FC236}">
                <a16:creationId xmlns:a16="http://schemas.microsoft.com/office/drawing/2014/main" id="{DCFA9A55-B92E-4573-BFC4-31E15F5C9885}"/>
              </a:ext>
            </a:extLst>
          </p:cNvPr>
          <p:cNvSpPr/>
          <p:nvPr/>
        </p:nvSpPr>
        <p:spPr>
          <a:xfrm>
            <a:off x="3856120" y="4486657"/>
            <a:ext cx="1860838" cy="1688094"/>
          </a:xfrm>
          <a:prstGeom prst="rect">
            <a:avLst/>
          </a:prstGeom>
          <a:solidFill>
            <a:srgbClr val="E6E6E6"/>
          </a:solidFill>
          <a:ln w="19050" cap="sq">
            <a:no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cxnSp>
        <p:nvCxnSpPr>
          <p:cNvPr id="75" name="Straight Connector 74">
            <a:extLst>
              <a:ext uri="{FF2B5EF4-FFF2-40B4-BE49-F238E27FC236}">
                <a16:creationId xmlns:a16="http://schemas.microsoft.com/office/drawing/2014/main" id="{7E69BD6A-86E0-488D-A9CE-0C7338A6A587}"/>
              </a:ext>
            </a:extLst>
          </p:cNvPr>
          <p:cNvCxnSpPr>
            <a:cxnSpLocks/>
          </p:cNvCxnSpPr>
          <p:nvPr/>
        </p:nvCxnSpPr>
        <p:spPr>
          <a:xfrm>
            <a:off x="3909732" y="3813070"/>
            <a:ext cx="4684958" cy="0"/>
          </a:xfrm>
          <a:prstGeom prst="line">
            <a:avLst/>
          </a:prstGeom>
          <a:ln w="6350" cap="sq">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E565EEB-FA6F-47A7-BA16-540072B648CF}"/>
              </a:ext>
            </a:extLst>
          </p:cNvPr>
          <p:cNvSpPr txBox="1">
            <a:spLocks/>
          </p:cNvSpPr>
          <p:nvPr/>
        </p:nvSpPr>
        <p:spPr>
          <a:xfrm>
            <a:off x="3909732" y="1882275"/>
            <a:ext cx="4684958" cy="24622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2022 Net-zero Power (refresh)</a:t>
            </a:r>
          </a:p>
        </p:txBody>
      </p:sp>
      <p:sp>
        <p:nvSpPr>
          <p:cNvPr id="47" name="TextBox 46">
            <a:extLst>
              <a:ext uri="{FF2B5EF4-FFF2-40B4-BE49-F238E27FC236}">
                <a16:creationId xmlns:a16="http://schemas.microsoft.com/office/drawing/2014/main" id="{05CFDC8A-CF3E-41F4-9686-5F79658248CD}"/>
              </a:ext>
            </a:extLst>
          </p:cNvPr>
          <p:cNvSpPr txBox="1">
            <a:spLocks/>
          </p:cNvSpPr>
          <p:nvPr/>
        </p:nvSpPr>
        <p:spPr>
          <a:xfrm>
            <a:off x="6733851" y="3201819"/>
            <a:ext cx="1860839"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24/7 PPA LDES opportunities</a:t>
            </a:r>
          </a:p>
        </p:txBody>
      </p:sp>
      <p:pic>
        <p:nvPicPr>
          <p:cNvPr id="61" name="Graphic 60">
            <a:extLst>
              <a:ext uri="{FF2B5EF4-FFF2-40B4-BE49-F238E27FC236}">
                <a16:creationId xmlns:a16="http://schemas.microsoft.com/office/drawing/2014/main" id="{C58E165D-9682-4FC3-8F0F-6AF332FF2A86}"/>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3909732" y="2308861"/>
            <a:ext cx="712593" cy="712593"/>
          </a:xfrm>
          <a:prstGeom prst="rect">
            <a:avLst/>
          </a:prstGeom>
        </p:spPr>
      </p:pic>
      <p:pic>
        <p:nvPicPr>
          <p:cNvPr id="62" name="Graphic 61">
            <a:extLst>
              <a:ext uri="{FF2B5EF4-FFF2-40B4-BE49-F238E27FC236}">
                <a16:creationId xmlns:a16="http://schemas.microsoft.com/office/drawing/2014/main" id="{FE9235F3-297F-465B-B305-668CE5054819}"/>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6733852" y="2308861"/>
            <a:ext cx="712593" cy="712593"/>
          </a:xfrm>
          <a:prstGeom prst="rect">
            <a:avLst/>
          </a:prstGeom>
        </p:spPr>
      </p:pic>
      <p:sp>
        <p:nvSpPr>
          <p:cNvPr id="49" name="TextBox 48">
            <a:extLst>
              <a:ext uri="{FF2B5EF4-FFF2-40B4-BE49-F238E27FC236}">
                <a16:creationId xmlns:a16="http://schemas.microsoft.com/office/drawing/2014/main" id="{B03B8F8D-1DE7-4CE8-BA65-FFA416193A53}"/>
              </a:ext>
            </a:extLst>
          </p:cNvPr>
          <p:cNvSpPr txBox="1">
            <a:spLocks/>
          </p:cNvSpPr>
          <p:nvPr/>
        </p:nvSpPr>
        <p:spPr>
          <a:xfrm>
            <a:off x="3909732" y="3201819"/>
            <a:ext cx="1860839"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Revised LDES market projection</a:t>
            </a:r>
          </a:p>
        </p:txBody>
      </p:sp>
      <p:pic>
        <p:nvPicPr>
          <p:cNvPr id="151" name="Graphic 150">
            <a:extLst>
              <a:ext uri="{FF2B5EF4-FFF2-40B4-BE49-F238E27FC236}">
                <a16:creationId xmlns:a16="http://schemas.microsoft.com/office/drawing/2014/main" id="{2EB75F37-6AA6-4D92-8BBD-336F8F60AEB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48661" y="3201819"/>
            <a:ext cx="407099" cy="407099"/>
          </a:xfrm>
          <a:prstGeom prst="rect">
            <a:avLst/>
          </a:prstGeom>
        </p:spPr>
      </p:pic>
      <p:sp>
        <p:nvSpPr>
          <p:cNvPr id="82" name="TextBox 81">
            <a:extLst>
              <a:ext uri="{FF2B5EF4-FFF2-40B4-BE49-F238E27FC236}">
                <a16:creationId xmlns:a16="http://schemas.microsoft.com/office/drawing/2014/main" id="{85A01AC1-92A3-40F0-90DE-9CC6DBCC0CCC}"/>
              </a:ext>
            </a:extLst>
          </p:cNvPr>
          <p:cNvSpPr txBox="1">
            <a:spLocks/>
          </p:cNvSpPr>
          <p:nvPr/>
        </p:nvSpPr>
        <p:spPr>
          <a:xfrm>
            <a:off x="3909732" y="3993434"/>
            <a:ext cx="4684958" cy="24622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2022 Net-zero Heat</a:t>
            </a:r>
            <a:r>
              <a:rPr kumimoji="0" lang="en-US" b="1"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(heating / cooling)</a:t>
            </a:r>
            <a:r>
              <a:rPr kumimoji="0" lang="en-US" b="1" i="0" u="none" strike="noStrike" kern="1200" cap="none" spc="0" normalizeH="0" noProof="0" dirty="0">
                <a:ln>
                  <a:noFill/>
                </a:ln>
                <a:solidFill>
                  <a:srgbClr val="000000"/>
                </a:solidFill>
                <a:effectLst/>
                <a:uLnTx/>
                <a:uFillTx/>
                <a:latin typeface="Arial"/>
                <a:ea typeface="+mn-ea"/>
                <a:cs typeface="Arial" panose="020B0604020202020204" pitchFamily="34" charset="0"/>
              </a:rPr>
              <a:t> </a:t>
            </a:r>
          </a:p>
        </p:txBody>
      </p:sp>
      <p:pic>
        <p:nvPicPr>
          <p:cNvPr id="73" name="Graphic 72">
            <a:extLst>
              <a:ext uri="{FF2B5EF4-FFF2-40B4-BE49-F238E27FC236}">
                <a16:creationId xmlns:a16="http://schemas.microsoft.com/office/drawing/2014/main" id="{F877BE69-9CB6-4317-BF36-3B7FA3302B32}"/>
              </a:ext>
            </a:extLst>
          </p:cNvPr>
          <p:cNvPicPr>
            <a:picLocks/>
          </p:cNvPicPr>
          <p:nvPr/>
        </p:nvPicPr>
        <p:blipFill>
          <a:blip r:embed="rId20">
            <a:extLst>
              <a:ext uri="{96DAC541-7B7A-43D3-8B79-37D633B846F1}">
                <asvg:svgBlip xmlns:asvg="http://schemas.microsoft.com/office/drawing/2016/SVG/main" r:embed="rId21"/>
              </a:ext>
            </a:extLst>
          </a:blip>
          <a:stretch>
            <a:fillRect/>
          </a:stretch>
        </p:blipFill>
        <p:spPr>
          <a:xfrm>
            <a:off x="6733852" y="4420019"/>
            <a:ext cx="712593" cy="712593"/>
          </a:xfrm>
          <a:prstGeom prst="rect">
            <a:avLst/>
          </a:prstGeom>
        </p:spPr>
      </p:pic>
      <p:sp>
        <p:nvSpPr>
          <p:cNvPr id="59" name="TextBox 58">
            <a:extLst>
              <a:ext uri="{FF2B5EF4-FFF2-40B4-BE49-F238E27FC236}">
                <a16:creationId xmlns:a16="http://schemas.microsoft.com/office/drawing/2014/main" id="{A7DD30CB-4988-494A-A4CE-DF9660047EC9}"/>
              </a:ext>
            </a:extLst>
          </p:cNvPr>
          <p:cNvSpPr txBox="1">
            <a:spLocks/>
          </p:cNvSpPr>
          <p:nvPr/>
        </p:nvSpPr>
        <p:spPr>
          <a:xfrm>
            <a:off x="3909732" y="5312976"/>
            <a:ext cx="1860839"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Comprehensive </a:t>
            </a:r>
            <a:b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heat decarbonization perspective</a:t>
            </a:r>
          </a:p>
        </p:txBody>
      </p:sp>
      <p:sp>
        <p:nvSpPr>
          <p:cNvPr id="70" name="TextBox 69">
            <a:extLst>
              <a:ext uri="{FF2B5EF4-FFF2-40B4-BE49-F238E27FC236}">
                <a16:creationId xmlns:a16="http://schemas.microsoft.com/office/drawing/2014/main" id="{34253AC9-1334-41AA-8211-5AA1B6670AAB}"/>
              </a:ext>
            </a:extLst>
          </p:cNvPr>
          <p:cNvSpPr txBox="1">
            <a:spLocks/>
          </p:cNvSpPr>
          <p:nvPr/>
        </p:nvSpPr>
        <p:spPr>
          <a:xfrm>
            <a:off x="6733851" y="5312977"/>
            <a:ext cx="1860839"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lang="en-US" sz="1400" dirty="0">
                <a:solidFill>
                  <a:srgbClr val="000000"/>
                </a:solidFill>
                <a:latin typeface="Arial"/>
              </a:rPr>
              <a:t>Net-zero heat</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pathway and business cases for thermal flexibility</a:t>
            </a:r>
          </a:p>
        </p:txBody>
      </p:sp>
      <p:pic>
        <p:nvPicPr>
          <p:cNvPr id="156" name="Graphic 155">
            <a:extLst>
              <a:ext uri="{FF2B5EF4-FFF2-40B4-BE49-F238E27FC236}">
                <a16:creationId xmlns:a16="http://schemas.microsoft.com/office/drawing/2014/main" id="{00E6B356-3B11-4FFC-8841-269398A83E4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48661" y="5312976"/>
            <a:ext cx="407099" cy="407099"/>
          </a:xfrm>
          <a:prstGeom prst="rect">
            <a:avLst/>
          </a:prstGeom>
        </p:spPr>
      </p:pic>
      <p:grpSp>
        <p:nvGrpSpPr>
          <p:cNvPr id="27" name="Group 26">
            <a:extLst>
              <a:ext uri="{FF2B5EF4-FFF2-40B4-BE49-F238E27FC236}">
                <a16:creationId xmlns:a16="http://schemas.microsoft.com/office/drawing/2014/main" id="{FEAF9137-F080-40B8-B7D1-29FC10F50368}"/>
              </a:ext>
            </a:extLst>
          </p:cNvPr>
          <p:cNvGrpSpPr/>
          <p:nvPr/>
        </p:nvGrpSpPr>
        <p:grpSpPr>
          <a:xfrm>
            <a:off x="3909732" y="4420019"/>
            <a:ext cx="836396" cy="843457"/>
            <a:chOff x="4112486" y="4452880"/>
            <a:chExt cx="836396" cy="843457"/>
          </a:xfrm>
        </p:grpSpPr>
        <p:pic>
          <p:nvPicPr>
            <p:cNvPr id="8" name="CustomIcon">
              <a:extLst>
                <a:ext uri="{FF2B5EF4-FFF2-40B4-BE49-F238E27FC236}">
                  <a16:creationId xmlns:a16="http://schemas.microsoft.com/office/drawing/2014/main" id="{411A3DE8-4F68-4443-B459-2F6BFA7DCBF3}"/>
                </a:ext>
              </a:extLst>
            </p:cNvPr>
            <p:cNvPicPr>
              <a:picLocks/>
            </p:cNvPicPr>
            <p:nvPr>
              <p:custDataLst>
                <p:tags r:id="rId9"/>
              </p:custDataLst>
            </p:nvPr>
          </p:nvPicPr>
          <p:blipFill>
            <a:blip r:embed="rId22">
              <a:extLst>
                <a:ext uri="{96DAC541-7B7A-43D3-8B79-37D633B846F1}">
                  <asvg:svgBlip xmlns:asvg="http://schemas.microsoft.com/office/drawing/2016/SVG/main" r:embed="rId23"/>
                </a:ext>
              </a:extLst>
            </a:blip>
            <a:stretch>
              <a:fillRect/>
            </a:stretch>
          </p:blipFill>
          <p:spPr>
            <a:xfrm>
              <a:off x="4112486" y="4452880"/>
              <a:ext cx="836396" cy="836396"/>
            </a:xfrm>
            <a:prstGeom prst="rect">
              <a:avLst/>
            </a:prstGeom>
          </p:spPr>
        </p:pic>
        <p:sp>
          <p:nvSpPr>
            <p:cNvPr id="48" name="TextBox 47">
              <a:extLst>
                <a:ext uri="{FF2B5EF4-FFF2-40B4-BE49-F238E27FC236}">
                  <a16:creationId xmlns:a16="http://schemas.microsoft.com/office/drawing/2014/main" id="{10B24FF7-C62C-4FA7-AB9B-C62230EE9F1C}"/>
                </a:ext>
              </a:extLst>
            </p:cNvPr>
            <p:cNvSpPr txBox="1">
              <a:spLocks/>
            </p:cNvSpPr>
            <p:nvPr/>
          </p:nvSpPr>
          <p:spPr>
            <a:xfrm>
              <a:off x="4334194" y="4782272"/>
              <a:ext cx="392981" cy="238914"/>
            </a:xfrm>
            <a:prstGeom prst="rect">
              <a:avLst/>
            </a:prstGeom>
            <a:ln>
              <a:noFill/>
            </a:ln>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Co</a:t>
              </a:r>
              <a:r>
                <a:rPr kumimoji="0" lang="en-US" sz="1400" b="0" i="0" u="none" strike="noStrike" kern="1200" cap="none" spc="0" normalizeH="0" baseline="-25000" noProof="0" dirty="0">
                  <a:ln>
                    <a:noFill/>
                  </a:ln>
                  <a:solidFill>
                    <a:schemeClr val="accent1"/>
                  </a:solidFill>
                  <a:effectLst/>
                  <a:uLnTx/>
                  <a:uFillTx/>
                  <a:latin typeface="Arial"/>
                  <a:ea typeface="+mn-ea"/>
                  <a:cs typeface="Arial" panose="020B0604020202020204" pitchFamily="34" charset="0"/>
                </a:rPr>
                <a:t>2</a:t>
              </a:r>
            </a:p>
          </p:txBody>
        </p:sp>
        <p:cxnSp>
          <p:nvCxnSpPr>
            <p:cNvPr id="11" name="Straight Arrow Connector 10">
              <a:extLst>
                <a:ext uri="{FF2B5EF4-FFF2-40B4-BE49-F238E27FC236}">
                  <a16:creationId xmlns:a16="http://schemas.microsoft.com/office/drawing/2014/main" id="{7032A533-6A99-4BC3-864D-ADBC82FCF28A}"/>
                </a:ext>
              </a:extLst>
            </p:cNvPr>
            <p:cNvCxnSpPr/>
            <p:nvPr/>
          </p:nvCxnSpPr>
          <p:spPr>
            <a:xfrm>
              <a:off x="4530684" y="5021186"/>
              <a:ext cx="0" cy="275151"/>
            </a:xfrm>
            <a:prstGeom prst="straightConnector1">
              <a:avLst/>
            </a:prstGeom>
            <a:ln w="6350"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grpSp>
      <p:pic>
        <p:nvPicPr>
          <p:cNvPr id="28" name="CustomIcon">
            <a:extLst>
              <a:ext uri="{FF2B5EF4-FFF2-40B4-BE49-F238E27FC236}">
                <a16:creationId xmlns:a16="http://schemas.microsoft.com/office/drawing/2014/main" id="{144C14FF-6D2B-4428-8B33-9F28F9DC740D}"/>
              </a:ext>
            </a:extLst>
          </p:cNvPr>
          <p:cNvPicPr>
            <a:picLocks noChangeAspect="1"/>
          </p:cNvPicPr>
          <p:nvPr>
            <p:custDataLst>
              <p:tags r:id="rId5"/>
            </p:custDataLst>
          </p:nvPr>
        </p:nvPicPr>
        <p:blipFill>
          <a:blip r:embed="rId24">
            <a:extLst>
              <a:ext uri="{96DAC541-7B7A-43D3-8B79-37D633B846F1}">
                <asvg:svgBlip xmlns:asvg="http://schemas.microsoft.com/office/drawing/2016/SVG/main" r:embed="rId25"/>
              </a:ext>
            </a:extLst>
          </a:blip>
          <a:stretch>
            <a:fillRect/>
          </a:stretch>
        </p:blipFill>
        <p:spPr>
          <a:xfrm>
            <a:off x="9951720" y="3910712"/>
            <a:ext cx="575945" cy="575945"/>
          </a:xfrm>
          <a:prstGeom prst="rect">
            <a:avLst/>
          </a:prstGeom>
        </p:spPr>
      </p:pic>
      <p:sp>
        <p:nvSpPr>
          <p:cNvPr id="76" name="TextBox 75">
            <a:extLst>
              <a:ext uri="{FF2B5EF4-FFF2-40B4-BE49-F238E27FC236}">
                <a16:creationId xmlns:a16="http://schemas.microsoft.com/office/drawing/2014/main" id="{2AE4AF67-BD48-4365-86C6-51C8CD550815}"/>
              </a:ext>
            </a:extLst>
          </p:cNvPr>
          <p:cNvSpPr txBox="1">
            <a:spLocks/>
          </p:cNvSpPr>
          <p:nvPr/>
        </p:nvSpPr>
        <p:spPr>
          <a:xfrm>
            <a:off x="9951720" y="2627562"/>
            <a:ext cx="1678496" cy="64633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Energy storage cost / performance benchmarking</a:t>
            </a:r>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pic>
        <p:nvPicPr>
          <p:cNvPr id="7" name="CustomIcon">
            <a:extLst>
              <a:ext uri="{FF2B5EF4-FFF2-40B4-BE49-F238E27FC236}">
                <a16:creationId xmlns:a16="http://schemas.microsoft.com/office/drawing/2014/main" id="{071DF5A6-E829-46BB-83C3-331A409C48E5}"/>
              </a:ext>
            </a:extLst>
          </p:cNvPr>
          <p:cNvPicPr>
            <a:picLocks noChangeAspect="1"/>
          </p:cNvPicPr>
          <p:nvPr>
            <p:custDataLst>
              <p:tags r:id="rId6"/>
            </p:custDataLst>
          </p:nvPr>
        </p:nvPicPr>
        <p:blipFill>
          <a:blip r:embed="rId26">
            <a:extLst>
              <a:ext uri="{96DAC541-7B7A-43D3-8B79-37D633B846F1}">
                <asvg:svgBlip xmlns:asvg="http://schemas.microsoft.com/office/drawing/2016/SVG/main" r:embed="rId27"/>
              </a:ext>
            </a:extLst>
          </a:blip>
          <a:stretch>
            <a:fillRect/>
          </a:stretch>
        </p:blipFill>
        <p:spPr>
          <a:xfrm>
            <a:off x="9951720" y="1882275"/>
            <a:ext cx="575945" cy="575945"/>
          </a:xfrm>
          <a:prstGeom prst="rect">
            <a:avLst/>
          </a:prstGeom>
        </p:spPr>
      </p:pic>
      <p:sp>
        <p:nvSpPr>
          <p:cNvPr id="24" name="TextBox 23">
            <a:extLst>
              <a:ext uri="{FF2B5EF4-FFF2-40B4-BE49-F238E27FC236}">
                <a16:creationId xmlns:a16="http://schemas.microsoft.com/office/drawing/2014/main" id="{6633DEEC-1215-4093-A58B-48E3AE36218F}"/>
              </a:ext>
            </a:extLst>
          </p:cNvPr>
          <p:cNvSpPr txBox="1">
            <a:spLocks/>
          </p:cNvSpPr>
          <p:nvPr/>
        </p:nvSpPr>
        <p:spPr>
          <a:xfrm>
            <a:off x="9951720" y="4735896"/>
            <a:ext cx="1678496" cy="143885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dirty="0"/>
              <a:t>Industrial applications for LDES in</a:t>
            </a:r>
          </a:p>
          <a:p>
            <a:pPr lvl="1">
              <a:buFont typeface="Arial" panose="020B0604020202020204" pitchFamily="34" charset="0"/>
              <a:buChar char="•"/>
            </a:pPr>
            <a:r>
              <a:rPr lang="en-US" sz="1400" dirty="0">
                <a:cs typeface="Arial" panose="020B0604020202020204" pitchFamily="34" charset="0"/>
              </a:rPr>
              <a:t>Chemicals</a:t>
            </a:r>
          </a:p>
          <a:p>
            <a:pPr lvl="1">
              <a:buFont typeface="Arial" panose="020B0604020202020204" pitchFamily="34" charset="0"/>
              <a:buChar char="•"/>
            </a:pPr>
            <a:r>
              <a:rPr lang="en-US" sz="1400" dirty="0">
                <a:cs typeface="Arial" panose="020B0604020202020204" pitchFamily="34" charset="0"/>
              </a:rPr>
              <a:t>Steel + metals</a:t>
            </a:r>
          </a:p>
          <a:p>
            <a:pPr lvl="1">
              <a:buFont typeface="Arial" panose="020B0604020202020204" pitchFamily="34" charset="0"/>
              <a:buChar char="•"/>
            </a:pPr>
            <a:r>
              <a:rPr lang="en-US" sz="1400" dirty="0">
                <a:cs typeface="Arial" panose="020B0604020202020204" pitchFamily="34" charset="0"/>
              </a:rPr>
              <a:t>Cement</a:t>
            </a:r>
          </a:p>
        </p:txBody>
      </p:sp>
      <p:grpSp>
        <p:nvGrpSpPr>
          <p:cNvPr id="12" name="ChevronBlue 12">
            <a:extLst>
              <a:ext uri="{FF2B5EF4-FFF2-40B4-BE49-F238E27FC236}">
                <a16:creationId xmlns:a16="http://schemas.microsoft.com/office/drawing/2014/main" id="{57F8A85E-12ED-48EB-B128-47EBF7E5271E}"/>
              </a:ext>
            </a:extLst>
          </p:cNvPr>
          <p:cNvGrpSpPr>
            <a:grpSpLocks noChangeAspect="1"/>
          </p:cNvGrpSpPr>
          <p:nvPr>
            <p:custDataLst>
              <p:tags r:id="rId7"/>
            </p:custDataLst>
          </p:nvPr>
        </p:nvGrpSpPr>
        <p:grpSpPr>
          <a:xfrm>
            <a:off x="3033102" y="3600322"/>
            <a:ext cx="396228" cy="396228"/>
            <a:chOff x="1016000" y="1016000"/>
            <a:chExt cx="396228" cy="396228"/>
          </a:xfrm>
          <a:solidFill>
            <a:schemeClr val="bg1"/>
          </a:solidFill>
        </p:grpSpPr>
        <p:sp>
          <p:nvSpPr>
            <p:cNvPr id="6" name="Oval 5">
              <a:extLst>
                <a:ext uri="{FF2B5EF4-FFF2-40B4-BE49-F238E27FC236}">
                  <a16:creationId xmlns:a16="http://schemas.microsoft.com/office/drawing/2014/main" id="{7E3CCF3A-1266-4AB8-A4AA-8AA4EAD46559}"/>
                </a:ext>
              </a:extLst>
            </p:cNvPr>
            <p:cNvSpPr/>
            <p:nvPr/>
          </p:nvSpPr>
          <p:spPr>
            <a:xfrm>
              <a:off x="1016000" y="1016000"/>
              <a:ext cx="396228" cy="396228"/>
            </a:xfrm>
            <a:prstGeom prst="ellipse">
              <a:avLst/>
            </a:prstGeom>
            <a:grp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0" name="Graphic 9">
              <a:extLst>
                <a:ext uri="{FF2B5EF4-FFF2-40B4-BE49-F238E27FC236}">
                  <a16:creationId xmlns:a16="http://schemas.microsoft.com/office/drawing/2014/main" id="{65C2388D-2918-4206-97A3-37631C8C9FA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23614" y="1023614"/>
              <a:ext cx="381000" cy="381000"/>
            </a:xfrm>
            <a:prstGeom prst="rect">
              <a:avLst/>
            </a:prstGeom>
          </p:spPr>
        </p:pic>
      </p:grpSp>
      <p:grpSp>
        <p:nvGrpSpPr>
          <p:cNvPr id="51" name="ChevronBlue 12">
            <a:extLst>
              <a:ext uri="{FF2B5EF4-FFF2-40B4-BE49-F238E27FC236}">
                <a16:creationId xmlns:a16="http://schemas.microsoft.com/office/drawing/2014/main" id="{09597183-4C18-4993-BB34-90213D085A2B}"/>
              </a:ext>
            </a:extLst>
          </p:cNvPr>
          <p:cNvGrpSpPr>
            <a:grpSpLocks noChangeAspect="1"/>
          </p:cNvGrpSpPr>
          <p:nvPr>
            <p:custDataLst>
              <p:tags r:id="rId8"/>
            </p:custDataLst>
          </p:nvPr>
        </p:nvGrpSpPr>
        <p:grpSpPr>
          <a:xfrm>
            <a:off x="9075092" y="3600322"/>
            <a:ext cx="396228" cy="396228"/>
            <a:chOff x="1016000" y="1016000"/>
            <a:chExt cx="396228" cy="396228"/>
          </a:xfrm>
          <a:solidFill>
            <a:schemeClr val="bg1"/>
          </a:solidFill>
        </p:grpSpPr>
        <p:sp>
          <p:nvSpPr>
            <p:cNvPr id="52" name="Oval 51">
              <a:extLst>
                <a:ext uri="{FF2B5EF4-FFF2-40B4-BE49-F238E27FC236}">
                  <a16:creationId xmlns:a16="http://schemas.microsoft.com/office/drawing/2014/main" id="{C5AD31D9-DB6A-485E-83A9-9A1328C9B28C}"/>
                </a:ext>
              </a:extLst>
            </p:cNvPr>
            <p:cNvSpPr/>
            <p:nvPr/>
          </p:nvSpPr>
          <p:spPr>
            <a:xfrm>
              <a:off x="1016000" y="1016000"/>
              <a:ext cx="396228" cy="396228"/>
            </a:xfrm>
            <a:prstGeom prst="ellipse">
              <a:avLst/>
            </a:prstGeom>
            <a:grp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53" name="Graphic 52">
              <a:extLst>
                <a:ext uri="{FF2B5EF4-FFF2-40B4-BE49-F238E27FC236}">
                  <a16:creationId xmlns:a16="http://schemas.microsoft.com/office/drawing/2014/main" id="{EE2B7958-05C5-488A-A546-E71D5616E84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23614" y="1023614"/>
              <a:ext cx="381000" cy="381000"/>
            </a:xfrm>
            <a:prstGeom prst="rect">
              <a:avLst/>
            </a:prstGeom>
          </p:spPr>
        </p:pic>
      </p:grpSp>
    </p:spTree>
    <p:extLst>
      <p:ext uri="{BB962C8B-B14F-4D97-AF65-F5344CB8AC3E}">
        <p14:creationId xmlns:p14="http://schemas.microsoft.com/office/powerpoint/2010/main" val="1733022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A00DC4-D54B-4105-99C7-86B9FCFCFF1C}"/>
              </a:ext>
            </a:extLst>
          </p:cNvPr>
          <p:cNvGraphicFramePr>
            <a:graphicFrameLocks noChangeAspect="1"/>
          </p:cNvGraphicFramePr>
          <p:nvPr>
            <p:custDataLst>
              <p:tags r:id="rId1"/>
            </p:custDataLst>
            <p:extLst>
              <p:ext uri="{D42A27DB-BD31-4B8C-83A1-F6EECF244321}">
                <p14:modId xmlns:p14="http://schemas.microsoft.com/office/powerpoint/2010/main" val="2595761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186" imgH="179" progId="TCLayout.ActiveDocument.1">
                  <p:embed/>
                </p:oleObj>
              </mc:Choice>
              <mc:Fallback>
                <p:oleObj name="think-cell Slide" r:id="rId11" imgW="186" imgH="179" progId="TCLayout.ActiveDocument.1">
                  <p:embed/>
                  <p:pic>
                    <p:nvPicPr>
                      <p:cNvPr id="8" name="Object 7" hidden="1">
                        <a:extLst>
                          <a:ext uri="{FF2B5EF4-FFF2-40B4-BE49-F238E27FC236}">
                            <a16:creationId xmlns:a16="http://schemas.microsoft.com/office/drawing/2014/main" id="{0DA00DC4-D54B-4105-99C7-86B9FCFCFF1C}"/>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3" name="Picture 9" hidden="1">
            <a:extLst>
              <a:ext uri="{FF2B5EF4-FFF2-40B4-BE49-F238E27FC236}">
                <a16:creationId xmlns:a16="http://schemas.microsoft.com/office/drawing/2014/main" id="{F731A480-28B5-49FA-8D72-CDE6B30B143D}"/>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1" i="0" u="none" strike="noStrike" kern="1200" cap="none" spc="0" normalizeH="0" baseline="0" noProof="0" dirty="0" err="1">
              <a:ln>
                <a:noFill/>
              </a:ln>
              <a:solidFill>
                <a:srgbClr val="3F5586"/>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Picture 9" hidden="1">
            <a:extLst>
              <a:ext uri="{FF2B5EF4-FFF2-40B4-BE49-F238E27FC236}">
                <a16:creationId xmlns:a16="http://schemas.microsoft.com/office/drawing/2014/main" id="{89773A46-7FAB-4E4B-A7B0-98CD03D7D867}"/>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1" i="0" u="none" strike="noStrike" kern="1200" cap="none" spc="0" normalizeH="0" baseline="0" noProof="0" dirty="0" err="1">
              <a:ln>
                <a:noFill/>
              </a:ln>
              <a:solidFill>
                <a:srgbClr val="3F5586"/>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2. Slide Title">
            <a:extLst>
              <a:ext uri="{FF2B5EF4-FFF2-40B4-BE49-F238E27FC236}">
                <a16:creationId xmlns:a16="http://schemas.microsoft.com/office/drawing/2014/main" id="{9BFFF79E-437C-4A95-88F8-040A71DCC72A}"/>
              </a:ext>
            </a:extLst>
          </p:cNvPr>
          <p:cNvSpPr>
            <a:spLocks noGrp="1"/>
          </p:cNvSpPr>
          <p:nvPr>
            <p:ph type="title"/>
            <p:custDataLst>
              <p:tags r:id="rId4"/>
            </p:custDataLst>
          </p:nvPr>
        </p:nvSpPr>
        <p:spPr>
          <a:xfrm>
            <a:off x="554736" y="5169876"/>
            <a:ext cx="3813048" cy="553998"/>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dirty="0"/>
              <a:t>Agenda</a:t>
            </a:r>
          </a:p>
        </p:txBody>
      </p:sp>
      <p:sp>
        <p:nvSpPr>
          <p:cNvPr id="6" name="1. On-page tracker" hidden="1">
            <a:extLst>
              <a:ext uri="{FF2B5EF4-FFF2-40B4-BE49-F238E27FC236}">
                <a16:creationId xmlns:a16="http://schemas.microsoft.com/office/drawing/2014/main" id="{45D714EB-50B5-435D-BE62-FBA68ED525AA}"/>
              </a:ext>
            </a:extLst>
          </p:cNvPr>
          <p:cNvSpPr>
            <a:spLocks noGrp="1"/>
          </p:cNvSpPr>
          <p:nvPr>
            <p:ph type="body" sz="quarter" idx="10"/>
            <p:custDataLst>
              <p:tags r:id="rId5"/>
            </p:custDataLst>
          </p:nvPr>
        </p:nvSpPr>
        <p:spPr/>
        <p:txBody>
          <a:bodyPr/>
          <a:lstStyle/>
          <a:p>
            <a:endParaRPr lang="en-US"/>
          </a:p>
        </p:txBody>
      </p:sp>
      <p:sp>
        <p:nvSpPr>
          <p:cNvPr id="17" name="Text Placeholder 2">
            <a:hlinkClick r:id="rId13" action="ppaction://hlinksldjump"/>
            <a:extLst>
              <a:ext uri="{FF2B5EF4-FFF2-40B4-BE49-F238E27FC236}">
                <a16:creationId xmlns:a16="http://schemas.microsoft.com/office/drawing/2014/main" id="{8EF4B70E-77F4-448C-AA16-A38AE7E5FD2A}"/>
              </a:ext>
            </a:extLst>
          </p:cNvPr>
          <p:cNvSpPr>
            <a:spLocks noGrp="1"/>
          </p:cNvSpPr>
          <p:nvPr>
            <p:custDataLst>
              <p:tags r:id="rId6"/>
            </p:custDataLst>
          </p:nvPr>
        </p:nvSpPr>
        <p:spPr bwMode="auto">
          <a:xfrm>
            <a:off x="7010400" y="2614613"/>
            <a:ext cx="4629150" cy="40798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0963" rIns="0" bIns="8255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None/>
              <a:tabLst/>
              <a:defRPr/>
            </a:pPr>
            <a:r>
              <a:rPr kumimoji="0" lang="en-US" altLang="en-US" sz="1600" u="none" strike="noStrike" kern="1200" cap="none" spc="0" normalizeH="0" baseline="0" noProof="0" dirty="0">
                <a:ln>
                  <a:noFill/>
                </a:ln>
                <a:effectLst/>
                <a:uLnTx/>
                <a:uFillTx/>
                <a:latin typeface="Arial"/>
                <a:ea typeface="+mn-ea"/>
                <a:cs typeface="Arial" panose="020B0604020202020204" pitchFamily="34" charset="0"/>
              </a:rPr>
              <a:t>Introduction to LDES Council) </a:t>
            </a:r>
          </a:p>
        </p:txBody>
      </p:sp>
      <p:sp>
        <p:nvSpPr>
          <p:cNvPr id="16" name="Text Placeholder 2">
            <a:extLst>
              <a:ext uri="{FF2B5EF4-FFF2-40B4-BE49-F238E27FC236}">
                <a16:creationId xmlns:a16="http://schemas.microsoft.com/office/drawing/2014/main" id="{18F8E4E1-B204-431E-AC75-C81E98053170}"/>
              </a:ext>
            </a:extLst>
          </p:cNvPr>
          <p:cNvSpPr>
            <a:spLocks noGrp="1"/>
          </p:cNvSpPr>
          <p:nvPr>
            <p:custDataLst>
              <p:tags r:id="rId7"/>
            </p:custDataLst>
          </p:nvPr>
        </p:nvSpPr>
        <p:spPr bwMode="auto">
          <a:xfrm>
            <a:off x="7010400" y="3022600"/>
            <a:ext cx="4629150" cy="406400"/>
          </a:xfrm>
          <a:prstGeom prst="rect">
            <a:avLst/>
          </a:prstGeom>
          <a:solidFill>
            <a:schemeClr val="accent1"/>
          </a:solidFill>
          <a:ln>
            <a:noFill/>
          </a:ln>
        </p:spPr>
        <p:txBody>
          <a:bodyPr vert="horz" wrap="none" lIns="80963" tIns="80963"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None/>
              <a:tabLst/>
              <a:defRPr/>
            </a:pPr>
            <a:r>
              <a:rPr kumimoji="0" lang="en-US" altLang="en-US" sz="1600" b="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Perspective on net-zero </a:t>
            </a:r>
            <a:r>
              <a:rPr kumimoji="0" lang="en-US" altLang="en-US" sz="1600" b="1" u="none" strike="noStrike" kern="1200" cap="none" spc="0" normalizeH="0" baseline="0" noProof="0">
                <a:ln>
                  <a:noFill/>
                </a:ln>
                <a:solidFill>
                  <a:srgbClr val="000000"/>
                </a:solidFill>
                <a:effectLst/>
                <a:uLnTx/>
                <a:uFillTx/>
                <a:latin typeface="Arial"/>
                <a:ea typeface="+mn-ea"/>
                <a:cs typeface="Arial" panose="020B0604020202020204" pitchFamily="34" charset="0"/>
              </a:rPr>
              <a:t>heat (20 </a:t>
            </a:r>
            <a:r>
              <a:rPr kumimoji="0" lang="en-US" altLang="en-US" sz="1600" b="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min)</a:t>
            </a:r>
          </a:p>
        </p:txBody>
      </p:sp>
      <p:sp>
        <p:nvSpPr>
          <p:cNvPr id="85" name="Text Placeholder 2">
            <a:hlinkClick r:id="rId14" action="ppaction://hlinksldjump"/>
            <a:extLst>
              <a:ext uri="{FF2B5EF4-FFF2-40B4-BE49-F238E27FC236}">
                <a16:creationId xmlns:a16="http://schemas.microsoft.com/office/drawing/2014/main" id="{B9A44A7E-ADE3-4985-AA08-103A1DB21547}"/>
              </a:ext>
            </a:extLst>
          </p:cNvPr>
          <p:cNvSpPr>
            <a:spLocks noGrp="1"/>
          </p:cNvSpPr>
          <p:nvPr>
            <p:custDataLst>
              <p:tags r:id="rId8"/>
            </p:custDataLst>
          </p:nvPr>
        </p:nvSpPr>
        <p:spPr bwMode="auto">
          <a:xfrm>
            <a:off x="7010400" y="3631406"/>
            <a:ext cx="4629150" cy="40798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2550"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None/>
              <a:tabLst/>
              <a:defRPr/>
            </a:pPr>
            <a:r>
              <a:rPr kumimoji="0" lang="en-US" altLang="en-US" sz="1600" u="none" strike="noStrike" kern="1200" cap="none" spc="0" normalizeH="0" baseline="0" noProof="0" dirty="0">
                <a:ln>
                  <a:noFill/>
                </a:ln>
                <a:effectLst/>
                <a:uLnTx/>
                <a:uFillTx/>
                <a:latin typeface="Arial"/>
                <a:ea typeface="+mn-ea"/>
                <a:cs typeface="Arial" panose="020B0604020202020204" pitchFamily="34" charset="0"/>
              </a:rPr>
              <a:t>Q&amp;A (10 min)</a:t>
            </a:r>
          </a:p>
        </p:txBody>
      </p:sp>
    </p:spTree>
    <p:extLst>
      <p:ext uri="{BB962C8B-B14F-4D97-AF65-F5344CB8AC3E}">
        <p14:creationId xmlns:p14="http://schemas.microsoft.com/office/powerpoint/2010/main" val="3046927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F36E9C53-3CF6-47F7-8975-CFB8A448B64D}"/>
              </a:ext>
            </a:extLst>
          </p:cNvPr>
          <p:cNvGraphicFramePr>
            <a:graphicFrameLocks noChangeAspect="1"/>
          </p:cNvGraphicFramePr>
          <p:nvPr>
            <p:custDataLst>
              <p:tags r:id="rId1"/>
            </p:custDataLst>
            <p:extLst>
              <p:ext uri="{D42A27DB-BD31-4B8C-83A1-F6EECF244321}">
                <p14:modId xmlns:p14="http://schemas.microsoft.com/office/powerpoint/2010/main" val="1223279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6" progId="TCLayout.ActiveDocument.1">
                  <p:embed/>
                </p:oleObj>
              </mc:Choice>
              <mc:Fallback>
                <p:oleObj name="think-cell Slide" r:id="rId10" imgW="473" imgH="476" progId="TCLayout.ActiveDocument.1">
                  <p:embed/>
                  <p:pic>
                    <p:nvPicPr>
                      <p:cNvPr id="5" name="Object 2" hidden="1">
                        <a:extLst>
                          <a:ext uri="{FF2B5EF4-FFF2-40B4-BE49-F238E27FC236}">
                            <a16:creationId xmlns:a16="http://schemas.microsoft.com/office/drawing/2014/main" id="{F36E9C53-3CF6-47F7-8975-CFB8A448B64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5EC0027F-38E9-4FBC-BA3F-963175AFE57A}"/>
              </a:ext>
            </a:extLst>
          </p:cNvPr>
          <p:cNvSpPr>
            <a:spLocks noGrp="1"/>
          </p:cNvSpPr>
          <p:nvPr>
            <p:ph type="title"/>
            <p:custDataLst>
              <p:tags r:id="rId2"/>
            </p:custDataLst>
          </p:nvPr>
        </p:nvSpPr>
        <p:spPr>
          <a:xfrm>
            <a:off x="554736" y="324612"/>
            <a:ext cx="6967728" cy="1154162"/>
          </a:xfrm>
          <a:noFill/>
          <a:ln/>
          <a:extLst>
            <a:ext uri="{909E8E84-426E-40DD-AFC4-6F175D3DCCD1}">
              <a14:hiddenFill xmlns:a14="http://schemas.microsoft.com/office/drawing/2010/main">
                <a:solidFill>
                  <a:srgbClr val="FFFFFF"/>
                </a:solidFill>
              </a14:hiddenFill>
            </a:ext>
          </a:extLst>
        </p:spPr>
        <p:txBody>
          <a:bodyPr vert="horz" wrap="square" anchor="t" anchorCtr="0">
            <a:noAutofit/>
          </a:bodyPr>
          <a:lstStyle/>
          <a:p>
            <a:r>
              <a:rPr lang="en-US" sz="2300" dirty="0">
                <a:latin typeface="Arial" panose="020B0604020202020204" pitchFamily="34" charset="0"/>
                <a:cs typeface="+mn-cs"/>
              </a:rPr>
              <a:t>Within this system based on variable renewables, flexibility is needed to align supply &amp; demand</a:t>
            </a:r>
          </a:p>
        </p:txBody>
      </p:sp>
      <p:pic>
        <p:nvPicPr>
          <p:cNvPr id="139" name="Picture 138">
            <a:extLst>
              <a:ext uri="{FF2B5EF4-FFF2-40B4-BE49-F238E27FC236}">
                <a16:creationId xmlns:a16="http://schemas.microsoft.com/office/drawing/2014/main" id="{E214100C-9C73-416F-9777-19888E07E213}"/>
              </a:ext>
            </a:extLst>
          </p:cNvPr>
          <p:cNvPicPr>
            <a:picLocks/>
          </p:cNvPicPr>
          <p:nvPr/>
        </p:nvPicPr>
        <p:blipFill rotWithShape="1">
          <a:blip r:embed="rId12" cstate="hqprint">
            <a:extLst>
              <a:ext uri="{28A0092B-C50C-407E-A947-70E740481C1C}">
                <a14:useLocalDpi xmlns:a14="http://schemas.microsoft.com/office/drawing/2010/main"/>
              </a:ext>
            </a:extLst>
          </a:blip>
          <a:srcRect/>
          <a:stretch/>
        </p:blipFill>
        <p:spPr>
          <a:xfrm>
            <a:off x="5547888" y="4039081"/>
            <a:ext cx="1926338" cy="1457872"/>
          </a:xfrm>
          <a:custGeom>
            <a:avLst/>
            <a:gdLst>
              <a:gd name="connsiteX0" fmla="*/ 770573 w 1541145"/>
              <a:gd name="connsiteY0" fmla="*/ 0 h 963930"/>
              <a:gd name="connsiteX1" fmla="*/ 1365184 w 1541145"/>
              <a:gd name="connsiteY1" fmla="*/ 175391 h 963930"/>
              <a:gd name="connsiteX2" fmla="*/ 1397516 w 1541145"/>
              <a:gd name="connsiteY2" fmla="*/ 203834 h 963930"/>
              <a:gd name="connsiteX3" fmla="*/ 1396365 w 1541145"/>
              <a:gd name="connsiteY3" fmla="*/ 203834 h 963930"/>
              <a:gd name="connsiteX4" fmla="*/ 1396365 w 1541145"/>
              <a:gd name="connsiteY4" fmla="*/ 331469 h 963930"/>
              <a:gd name="connsiteX5" fmla="*/ 1477853 w 1541145"/>
              <a:gd name="connsiteY5" fmla="*/ 331469 h 963930"/>
              <a:gd name="connsiteX6" fmla="*/ 1477853 w 1541145"/>
              <a:gd name="connsiteY6" fmla="*/ 344476 h 963930"/>
              <a:gd name="connsiteX7" fmla="*/ 1508900 w 1541145"/>
              <a:gd name="connsiteY7" fmla="*/ 344476 h 963930"/>
              <a:gd name="connsiteX8" fmla="*/ 1525490 w 1541145"/>
              <a:gd name="connsiteY8" fmla="*/ 384832 h 963930"/>
              <a:gd name="connsiteX9" fmla="*/ 1541145 w 1541145"/>
              <a:gd name="connsiteY9" fmla="*/ 481965 h 963930"/>
              <a:gd name="connsiteX10" fmla="*/ 770573 w 1541145"/>
              <a:gd name="connsiteY10" fmla="*/ 963930 h 963930"/>
              <a:gd name="connsiteX11" fmla="*/ 0 w 1541145"/>
              <a:gd name="connsiteY11" fmla="*/ 481965 h 963930"/>
              <a:gd name="connsiteX12" fmla="*/ 770573 w 1541145"/>
              <a:gd name="connsiteY12"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1145" h="963930">
                <a:moveTo>
                  <a:pt x="770573" y="0"/>
                </a:moveTo>
                <a:cubicBezTo>
                  <a:pt x="1009959" y="0"/>
                  <a:pt x="1223850" y="68275"/>
                  <a:pt x="1365184" y="175391"/>
                </a:cubicBezTo>
                <a:lnTo>
                  <a:pt x="1397516" y="203834"/>
                </a:lnTo>
                <a:lnTo>
                  <a:pt x="1396365" y="203834"/>
                </a:lnTo>
                <a:lnTo>
                  <a:pt x="1396365" y="331469"/>
                </a:lnTo>
                <a:lnTo>
                  <a:pt x="1477853" y="331469"/>
                </a:lnTo>
                <a:lnTo>
                  <a:pt x="1477853" y="344476"/>
                </a:lnTo>
                <a:lnTo>
                  <a:pt x="1508900" y="344476"/>
                </a:lnTo>
                <a:lnTo>
                  <a:pt x="1525490" y="384832"/>
                </a:lnTo>
                <a:cubicBezTo>
                  <a:pt x="1535755" y="416207"/>
                  <a:pt x="1541145" y="448692"/>
                  <a:pt x="1541145" y="481965"/>
                </a:cubicBezTo>
                <a:cubicBezTo>
                  <a:pt x="1541145" y="748147"/>
                  <a:pt x="1196148" y="963930"/>
                  <a:pt x="770573" y="963930"/>
                </a:cubicBezTo>
                <a:cubicBezTo>
                  <a:pt x="344997" y="963930"/>
                  <a:pt x="0" y="748147"/>
                  <a:pt x="0" y="481965"/>
                </a:cubicBezTo>
                <a:cubicBezTo>
                  <a:pt x="0" y="215783"/>
                  <a:pt x="344997" y="0"/>
                  <a:pt x="770573" y="0"/>
                </a:cubicBezTo>
                <a:close/>
              </a:path>
            </a:pathLst>
          </a:custGeom>
        </p:spPr>
      </p:pic>
      <p:pic>
        <p:nvPicPr>
          <p:cNvPr id="140" name="Picture 139">
            <a:extLst>
              <a:ext uri="{FF2B5EF4-FFF2-40B4-BE49-F238E27FC236}">
                <a16:creationId xmlns:a16="http://schemas.microsoft.com/office/drawing/2014/main" id="{B0B57E91-010E-4C6E-BE43-4448E32EEB0B}"/>
              </a:ext>
            </a:extLst>
          </p:cNvPr>
          <p:cNvPicPr>
            <a:picLocks/>
          </p:cNvPicPr>
          <p:nvPr/>
        </p:nvPicPr>
        <p:blipFill rotWithShape="1">
          <a:blip r:embed="rId13" cstate="hqprint">
            <a:extLst>
              <a:ext uri="{28A0092B-C50C-407E-A947-70E740481C1C}">
                <a14:useLocalDpi xmlns:a14="http://schemas.microsoft.com/office/drawing/2010/main"/>
              </a:ext>
            </a:extLst>
          </a:blip>
          <a:srcRect/>
          <a:stretch/>
        </p:blipFill>
        <p:spPr>
          <a:xfrm>
            <a:off x="379747" y="3990780"/>
            <a:ext cx="2102032" cy="1507540"/>
          </a:xfrm>
          <a:prstGeom prst="ellipse">
            <a:avLst/>
          </a:prstGeom>
        </p:spPr>
      </p:pic>
      <p:sp>
        <p:nvSpPr>
          <p:cNvPr id="141" name="TextBox 140">
            <a:extLst>
              <a:ext uri="{FF2B5EF4-FFF2-40B4-BE49-F238E27FC236}">
                <a16:creationId xmlns:a16="http://schemas.microsoft.com/office/drawing/2014/main" id="{DBF91707-34ED-4BA1-B732-DDAE69B50849}"/>
              </a:ext>
            </a:extLst>
          </p:cNvPr>
          <p:cNvSpPr txBox="1"/>
          <p:nvPr>
            <p:custDataLst>
              <p:tags r:id="rId3"/>
            </p:custDataLst>
          </p:nvPr>
        </p:nvSpPr>
        <p:spPr>
          <a:xfrm>
            <a:off x="554737" y="1837470"/>
            <a:ext cx="1850534" cy="123110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800"/>
              </a:spcBef>
              <a:spcAft>
                <a:spcPts val="300"/>
              </a:spcAft>
              <a:buClrTx/>
              <a:buSzTx/>
              <a:buFont typeface="Segoe UI" panose="020B0502040204020203"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Flexibility </a:t>
            </a: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can </a:t>
            </a:r>
            <a:r>
              <a:rPr kumimoji="0" 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align peak demand </a:t>
            </a: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with</a:t>
            </a:r>
            <a:r>
              <a:rPr kumimoji="0" 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intermittent renewable supply </a:t>
            </a: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by </a:t>
            </a:r>
            <a:r>
              <a:rPr kumimoji="0" 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energy</a:t>
            </a: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shifting</a:t>
            </a:r>
            <a:endPar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43" name="TextBox 142">
            <a:extLst>
              <a:ext uri="{FF2B5EF4-FFF2-40B4-BE49-F238E27FC236}">
                <a16:creationId xmlns:a16="http://schemas.microsoft.com/office/drawing/2014/main" id="{84B855DF-6EDC-437B-A45E-7EA5046D0A9B}"/>
              </a:ext>
            </a:extLst>
          </p:cNvPr>
          <p:cNvSpPr txBox="1">
            <a:spLocks/>
          </p:cNvSpPr>
          <p:nvPr/>
        </p:nvSpPr>
        <p:spPr>
          <a:xfrm>
            <a:off x="554735" y="3528493"/>
            <a:ext cx="6967728" cy="49244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By aligning supply and demand, flexibility can play a critical role in energy systems by… </a:t>
            </a:r>
          </a:p>
        </p:txBody>
      </p:sp>
      <p:cxnSp>
        <p:nvCxnSpPr>
          <p:cNvPr id="144" name="Straight Connector 143">
            <a:extLst>
              <a:ext uri="{FF2B5EF4-FFF2-40B4-BE49-F238E27FC236}">
                <a16:creationId xmlns:a16="http://schemas.microsoft.com/office/drawing/2014/main" id="{1A995EBF-4C37-45A6-B1CD-CD54A2BC959F}"/>
              </a:ext>
            </a:extLst>
          </p:cNvPr>
          <p:cNvCxnSpPr>
            <a:cxnSpLocks/>
          </p:cNvCxnSpPr>
          <p:nvPr/>
        </p:nvCxnSpPr>
        <p:spPr>
          <a:xfrm>
            <a:off x="547688" y="3375479"/>
            <a:ext cx="6967728" cy="0"/>
          </a:xfrm>
          <a:prstGeom prst="line">
            <a:avLst/>
          </a:prstGeom>
          <a:noFill/>
          <a:ln w="6350" cap="flat" cmpd="sng" algn="ctr">
            <a:solidFill>
              <a:srgbClr val="000000">
                <a:lumMod val="50000"/>
                <a:lumOff val="50000"/>
              </a:srgbClr>
            </a:solidFill>
            <a:prstDash val="solid"/>
            <a:miter lim="800000"/>
            <a:tailEnd type="none"/>
          </a:ln>
          <a:effectLst/>
        </p:spPr>
      </p:cxnSp>
      <p:pic>
        <p:nvPicPr>
          <p:cNvPr id="148" name="Picture 147">
            <a:extLst>
              <a:ext uri="{FF2B5EF4-FFF2-40B4-BE49-F238E27FC236}">
                <a16:creationId xmlns:a16="http://schemas.microsoft.com/office/drawing/2014/main" id="{DB2F422D-6A95-4DD4-8253-E10E64FAE7E9}"/>
              </a:ext>
            </a:extLst>
          </p:cNvPr>
          <p:cNvPicPr>
            <a:picLocks/>
          </p:cNvPicPr>
          <p:nvPr/>
        </p:nvPicPr>
        <p:blipFill rotWithShape="1">
          <a:blip r:embed="rId14" cstate="hqprint">
            <a:extLst>
              <a:ext uri="{28A0092B-C50C-407E-A947-70E740481C1C}">
                <a14:useLocalDpi xmlns:a14="http://schemas.microsoft.com/office/drawing/2010/main"/>
              </a:ext>
            </a:extLst>
          </a:blip>
          <a:srcRect/>
          <a:stretch/>
        </p:blipFill>
        <p:spPr>
          <a:xfrm>
            <a:off x="3195881" y="4231943"/>
            <a:ext cx="1751698" cy="1259550"/>
          </a:xfrm>
          <a:prstGeom prst="ellipse">
            <a:avLst/>
          </a:prstGeom>
        </p:spPr>
      </p:pic>
      <p:sp>
        <p:nvSpPr>
          <p:cNvPr id="146" name="TextBox 145">
            <a:extLst>
              <a:ext uri="{FF2B5EF4-FFF2-40B4-BE49-F238E27FC236}">
                <a16:creationId xmlns:a16="http://schemas.microsoft.com/office/drawing/2014/main" id="{6D47A1AF-9C54-4EFB-9DEA-1C7A2890D880}"/>
              </a:ext>
            </a:extLst>
          </p:cNvPr>
          <p:cNvSpPr txBox="1">
            <a:spLocks/>
          </p:cNvSpPr>
          <p:nvPr/>
        </p:nvSpPr>
        <p:spPr>
          <a:xfrm>
            <a:off x="5499652" y="5568320"/>
            <a:ext cx="2121791" cy="6463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Pct val="100000"/>
              <a:buFont typeface="Segoe UI" panose="020B0502040204020203" pitchFamily="34" charset="0"/>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rPr>
              <a:t>Optimizing grid utilization</a:t>
            </a: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rPr>
              <a:t> as peak power supply isn’t curtailed</a:t>
            </a:r>
            <a:endParaRPr kumimoji="0" 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endParaRPr>
          </a:p>
        </p:txBody>
      </p:sp>
      <p:sp>
        <p:nvSpPr>
          <p:cNvPr id="147" name="TextBox 146">
            <a:extLst>
              <a:ext uri="{FF2B5EF4-FFF2-40B4-BE49-F238E27FC236}">
                <a16:creationId xmlns:a16="http://schemas.microsoft.com/office/drawing/2014/main" id="{0B9A4B14-E272-4710-98F7-CB3F5CF5EFBA}"/>
              </a:ext>
            </a:extLst>
          </p:cNvPr>
          <p:cNvSpPr txBox="1">
            <a:spLocks/>
          </p:cNvSpPr>
          <p:nvPr/>
        </p:nvSpPr>
        <p:spPr>
          <a:xfrm>
            <a:off x="554736" y="5568320"/>
            <a:ext cx="2089074" cy="6463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Pct val="100000"/>
              <a:buFont typeface="Segoe UI" panose="020B0502040204020203" pitchFamily="34" charset="0"/>
              <a:buChar char="​"/>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rPr>
              <a:t>Providing stability services </a:t>
            </a: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rPr>
              <a:t>to correct for grid instability</a:t>
            </a:r>
            <a:r>
              <a:rPr kumimoji="0" 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rPr>
              <a:t> </a:t>
            </a:r>
          </a:p>
        </p:txBody>
      </p:sp>
      <p:sp>
        <p:nvSpPr>
          <p:cNvPr id="149" name="TextBox 148">
            <a:extLst>
              <a:ext uri="{FF2B5EF4-FFF2-40B4-BE49-F238E27FC236}">
                <a16:creationId xmlns:a16="http://schemas.microsoft.com/office/drawing/2014/main" id="{C888A21E-59C4-46CB-A89F-F37CA4F5E150}"/>
              </a:ext>
            </a:extLst>
          </p:cNvPr>
          <p:cNvSpPr txBox="1">
            <a:spLocks/>
          </p:cNvSpPr>
          <p:nvPr/>
        </p:nvSpPr>
        <p:spPr>
          <a:xfrm>
            <a:off x="2933612" y="5568320"/>
            <a:ext cx="2276237" cy="6463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Pct val="100000"/>
              <a:buFont typeface="Segoe UI" panose="020B0502040204020203" pitchFamily="34" charset="0"/>
              <a:buChar char="​"/>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rPr>
              <a:t>Supporting non-traditional grids </a:t>
            </a: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rPr>
              <a:t>and</a:t>
            </a:r>
            <a:r>
              <a:rPr kumimoji="0" 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rPr>
              <a:t> </a:t>
            </a:r>
            <a:r>
              <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
              </a:rPr>
              <a:t>cross-industry integration</a:t>
            </a:r>
          </a:p>
        </p:txBody>
      </p:sp>
      <p:cxnSp>
        <p:nvCxnSpPr>
          <p:cNvPr id="150" name="Straight Connector 149">
            <a:extLst>
              <a:ext uri="{FF2B5EF4-FFF2-40B4-BE49-F238E27FC236}">
                <a16:creationId xmlns:a16="http://schemas.microsoft.com/office/drawing/2014/main" id="{783E1D37-3800-4EC4-ABF2-E30F502B6B0D}"/>
              </a:ext>
            </a:extLst>
          </p:cNvPr>
          <p:cNvCxnSpPr>
            <a:cxnSpLocks/>
          </p:cNvCxnSpPr>
          <p:nvPr/>
        </p:nvCxnSpPr>
        <p:spPr>
          <a:xfrm>
            <a:off x="8203096" y="3159307"/>
            <a:ext cx="3444146" cy="0"/>
          </a:xfrm>
          <a:prstGeom prst="line">
            <a:avLst/>
          </a:prstGeom>
          <a:noFill/>
          <a:ln w="6350" cap="sq" cmpd="sng" algn="ctr">
            <a:solidFill>
              <a:srgbClr val="7F7F7F"/>
            </a:solidFill>
            <a:prstDash val="solid"/>
            <a:miter lim="800000"/>
            <a:tailEnd type="none"/>
          </a:ln>
          <a:effectLst/>
        </p:spPr>
      </p:cxnSp>
      <p:cxnSp>
        <p:nvCxnSpPr>
          <p:cNvPr id="151" name="Straight Connector 150">
            <a:extLst>
              <a:ext uri="{FF2B5EF4-FFF2-40B4-BE49-F238E27FC236}">
                <a16:creationId xmlns:a16="http://schemas.microsoft.com/office/drawing/2014/main" id="{A24D3FF3-1064-46AC-9786-30B8D26BE654}"/>
              </a:ext>
            </a:extLst>
          </p:cNvPr>
          <p:cNvCxnSpPr>
            <a:cxnSpLocks/>
          </p:cNvCxnSpPr>
          <p:nvPr/>
        </p:nvCxnSpPr>
        <p:spPr>
          <a:xfrm>
            <a:off x="8203096" y="4222766"/>
            <a:ext cx="3444146" cy="0"/>
          </a:xfrm>
          <a:prstGeom prst="line">
            <a:avLst/>
          </a:prstGeom>
          <a:noFill/>
          <a:ln w="6350" cap="sq" cmpd="sng" algn="ctr">
            <a:solidFill>
              <a:srgbClr val="7F7F7F"/>
            </a:solidFill>
            <a:prstDash val="solid"/>
            <a:miter lim="800000"/>
            <a:tailEnd type="none"/>
          </a:ln>
          <a:effectLst/>
        </p:spPr>
      </p:cxnSp>
      <p:sp>
        <p:nvSpPr>
          <p:cNvPr id="171" name="TextBox 170">
            <a:extLst>
              <a:ext uri="{FF2B5EF4-FFF2-40B4-BE49-F238E27FC236}">
                <a16:creationId xmlns:a16="http://schemas.microsoft.com/office/drawing/2014/main" id="{EE67CF1E-FEBB-4876-9D1F-992601229E85}"/>
              </a:ext>
            </a:extLst>
          </p:cNvPr>
          <p:cNvSpPr txBox="1">
            <a:spLocks/>
          </p:cNvSpPr>
          <p:nvPr/>
        </p:nvSpPr>
        <p:spPr>
          <a:xfrm>
            <a:off x="8203096" y="1432511"/>
            <a:ext cx="3444146" cy="634020"/>
          </a:xfrm>
          <a:prstGeom prst="rect">
            <a:avLst/>
          </a:prstGeom>
        </p:spPr>
        <p:txBody>
          <a:bodyPr vert="horz" wrap="square" lIns="0" tIns="0" rIns="0" bIns="18288"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20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…and this is especially applicable to heat </a:t>
            </a:r>
          </a:p>
        </p:txBody>
      </p:sp>
      <p:cxnSp>
        <p:nvCxnSpPr>
          <p:cNvPr id="172" name="Straight Connector 171">
            <a:extLst>
              <a:ext uri="{FF2B5EF4-FFF2-40B4-BE49-F238E27FC236}">
                <a16:creationId xmlns:a16="http://schemas.microsoft.com/office/drawing/2014/main" id="{A00DAD97-F889-4793-9DAF-FA99BCE2CB33}"/>
              </a:ext>
            </a:extLst>
          </p:cNvPr>
          <p:cNvCxnSpPr>
            <a:cxnSpLocks/>
          </p:cNvCxnSpPr>
          <p:nvPr/>
        </p:nvCxnSpPr>
        <p:spPr>
          <a:xfrm>
            <a:off x="8203096" y="2084636"/>
            <a:ext cx="3444146" cy="0"/>
          </a:xfrm>
          <a:prstGeom prst="line">
            <a:avLst/>
          </a:prstGeom>
          <a:noFill/>
          <a:ln w="12700" cap="sq" cmpd="sng" algn="ctr">
            <a:solidFill>
              <a:srgbClr val="7F7F7F"/>
            </a:solidFill>
            <a:prstDash val="solid"/>
            <a:miter lim="800000"/>
            <a:tailEnd type="none"/>
          </a:ln>
          <a:effectLst/>
        </p:spPr>
      </p:cxnSp>
      <p:grpSp>
        <p:nvGrpSpPr>
          <p:cNvPr id="173" name="ChevronBlue 36">
            <a:extLst>
              <a:ext uri="{FF2B5EF4-FFF2-40B4-BE49-F238E27FC236}">
                <a16:creationId xmlns:a16="http://schemas.microsoft.com/office/drawing/2014/main" id="{F68C5C44-F546-424A-9204-63C1715994CF}"/>
              </a:ext>
            </a:extLst>
          </p:cNvPr>
          <p:cNvGrpSpPr>
            <a:grpSpLocks noChangeAspect="1"/>
          </p:cNvGrpSpPr>
          <p:nvPr>
            <p:custDataLst>
              <p:tags r:id="rId4"/>
            </p:custDataLst>
          </p:nvPr>
        </p:nvGrpSpPr>
        <p:grpSpPr>
          <a:xfrm>
            <a:off x="7678169" y="2109308"/>
            <a:ext cx="358699" cy="358699"/>
            <a:chOff x="1016000" y="1016000"/>
            <a:chExt cx="396228" cy="396228"/>
          </a:xfrm>
          <a:solidFill>
            <a:srgbClr val="3F5586">
              <a:lumMod val="60000"/>
              <a:lumOff val="40000"/>
            </a:srgbClr>
          </a:solidFill>
        </p:grpSpPr>
        <p:sp>
          <p:nvSpPr>
            <p:cNvPr id="174" name="Oval 173">
              <a:extLst>
                <a:ext uri="{FF2B5EF4-FFF2-40B4-BE49-F238E27FC236}">
                  <a16:creationId xmlns:a16="http://schemas.microsoft.com/office/drawing/2014/main" id="{19BF3BC0-7BF1-47AD-9174-BE58A5229A62}"/>
                </a:ext>
              </a:extLst>
            </p:cNvPr>
            <p:cNvSpPr/>
            <p:nvPr/>
          </p:nvSpPr>
          <p:spPr>
            <a:xfrm>
              <a:off x="1016000" y="1016000"/>
              <a:ext cx="396228" cy="396228"/>
            </a:xfrm>
            <a:prstGeom prst="ellipse">
              <a:avLst/>
            </a:prstGeom>
            <a:grp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err="1">
                <a:ln>
                  <a:noFill/>
                </a:ln>
                <a:solidFill>
                  <a:srgbClr val="FFFFFF"/>
                </a:solidFill>
                <a:effectLst/>
                <a:uLnTx/>
                <a:uFillTx/>
                <a:latin typeface="Arial"/>
                <a:ea typeface="+mn-ea"/>
                <a:cs typeface="+mn-cs"/>
              </a:endParaRPr>
            </a:p>
          </p:txBody>
        </p:sp>
        <p:pic>
          <p:nvPicPr>
            <p:cNvPr id="175" name="Graphic 174">
              <a:extLst>
                <a:ext uri="{FF2B5EF4-FFF2-40B4-BE49-F238E27FC236}">
                  <a16:creationId xmlns:a16="http://schemas.microsoft.com/office/drawing/2014/main" id="{8FE62C86-00DC-46B7-B92C-B99CAA248A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3614" y="1023614"/>
              <a:ext cx="381000" cy="381000"/>
            </a:xfrm>
            <a:prstGeom prst="rect">
              <a:avLst/>
            </a:prstGeom>
          </p:spPr>
        </p:pic>
      </p:grpSp>
      <p:sp>
        <p:nvSpPr>
          <p:cNvPr id="80" name="TextBox 79">
            <a:extLst>
              <a:ext uri="{FF2B5EF4-FFF2-40B4-BE49-F238E27FC236}">
                <a16:creationId xmlns:a16="http://schemas.microsoft.com/office/drawing/2014/main" id="{0539E7D3-F5F0-4463-95D8-59DDAF04B6AA}"/>
              </a:ext>
            </a:extLst>
          </p:cNvPr>
          <p:cNvSpPr txBox="1">
            <a:spLocks/>
          </p:cNvSpPr>
          <p:nvPr/>
        </p:nvSpPr>
        <p:spPr>
          <a:xfrm>
            <a:off x="2627299" y="2304773"/>
            <a:ext cx="678386" cy="553998"/>
          </a:xfrm>
          <a:prstGeom prst="rect">
            <a:avLst/>
          </a:prstGeom>
          <a:solidFill>
            <a:srgbClr val="FFFFFF"/>
          </a:solidFill>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Industrial heat demand </a:t>
            </a:r>
          </a:p>
        </p:txBody>
      </p:sp>
      <p:sp>
        <p:nvSpPr>
          <p:cNvPr id="96" name="Rectangle 95">
            <a:extLst>
              <a:ext uri="{FF2B5EF4-FFF2-40B4-BE49-F238E27FC236}">
                <a16:creationId xmlns:a16="http://schemas.microsoft.com/office/drawing/2014/main" id="{B0D8DB66-BAD2-4A9B-B3BE-F5B4BB9D67B1}"/>
              </a:ext>
            </a:extLst>
          </p:cNvPr>
          <p:cNvSpPr/>
          <p:nvPr/>
        </p:nvSpPr>
        <p:spPr>
          <a:xfrm>
            <a:off x="7376748" y="2212619"/>
            <a:ext cx="244695" cy="736506"/>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3F5586"/>
              </a:solidFill>
              <a:effectLst/>
              <a:uLnTx/>
              <a:uFillTx/>
              <a:latin typeface="Arial"/>
              <a:ea typeface="+mn-ea"/>
              <a:cs typeface="+mn-cs"/>
            </a:endParaRPr>
          </a:p>
        </p:txBody>
      </p:sp>
      <p:sp>
        <p:nvSpPr>
          <p:cNvPr id="67" name="Sticker">
            <a:extLst>
              <a:ext uri="{FF2B5EF4-FFF2-40B4-BE49-F238E27FC236}">
                <a16:creationId xmlns:a16="http://schemas.microsoft.com/office/drawing/2014/main" id="{C9731576-DCF9-4EC5-B63C-4BF5A1261484}"/>
              </a:ext>
            </a:extLst>
          </p:cNvPr>
          <p:cNvSpPr txBox="1"/>
          <p:nvPr/>
        </p:nvSpPr>
        <p:spPr>
          <a:xfrm>
            <a:off x="558489" y="1520503"/>
            <a:ext cx="126156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800" b="1" i="0" u="none" strike="noStrike" kern="1200" cap="all" spc="0" normalizeH="0" baseline="0" noProof="0" dirty="0">
                <a:ln>
                  <a:noFill/>
                </a:ln>
                <a:solidFill>
                  <a:srgbClr val="000000"/>
                </a:solidFill>
                <a:effectLst/>
                <a:uLnTx/>
                <a:uFillTx/>
                <a:latin typeface="Arial"/>
                <a:ea typeface="+mn-ea"/>
                <a:cs typeface="+mn-cs"/>
              </a:rPr>
              <a:t>Illustrative example</a:t>
            </a:r>
          </a:p>
        </p:txBody>
      </p:sp>
      <p:cxnSp>
        <p:nvCxnSpPr>
          <p:cNvPr id="15" name="Straight Connector 14">
            <a:extLst>
              <a:ext uri="{FF2B5EF4-FFF2-40B4-BE49-F238E27FC236}">
                <a16:creationId xmlns:a16="http://schemas.microsoft.com/office/drawing/2014/main" id="{A101B7A8-BAC7-4526-B149-167DFB1E91E1}"/>
              </a:ext>
            </a:extLst>
          </p:cNvPr>
          <p:cNvCxnSpPr/>
          <p:nvPr/>
        </p:nvCxnSpPr>
        <p:spPr>
          <a:xfrm>
            <a:off x="2788711" y="4212759"/>
            <a:ext cx="0" cy="2001892"/>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97C4022-E637-46D6-B55A-3424154BB21F}"/>
              </a:ext>
            </a:extLst>
          </p:cNvPr>
          <p:cNvCxnSpPr/>
          <p:nvPr/>
        </p:nvCxnSpPr>
        <p:spPr>
          <a:xfrm>
            <a:off x="5354751" y="4212759"/>
            <a:ext cx="0" cy="2001892"/>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C50CDA1-9185-4430-B8A7-EDFB09A94E02}"/>
              </a:ext>
            </a:extLst>
          </p:cNvPr>
          <p:cNvSpPr txBox="1">
            <a:spLocks/>
          </p:cNvSpPr>
          <p:nvPr/>
        </p:nvSpPr>
        <p:spPr>
          <a:xfrm>
            <a:off x="3262840" y="2972705"/>
            <a:ext cx="583569" cy="234321"/>
          </a:xfrm>
          <a:prstGeom prst="rect">
            <a:avLst/>
          </a:prstGeom>
        </p:spPr>
        <p:txBody>
          <a:bodyPr vert="horz" wrap="non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Midnight</a:t>
            </a:r>
          </a:p>
        </p:txBody>
      </p:sp>
      <p:sp>
        <p:nvSpPr>
          <p:cNvPr id="82" name="TextBox 81">
            <a:extLst>
              <a:ext uri="{FF2B5EF4-FFF2-40B4-BE49-F238E27FC236}">
                <a16:creationId xmlns:a16="http://schemas.microsoft.com/office/drawing/2014/main" id="{FA5A569F-FED5-45A5-A813-C88EB038CA6E}"/>
              </a:ext>
            </a:extLst>
          </p:cNvPr>
          <p:cNvSpPr txBox="1">
            <a:spLocks/>
          </p:cNvSpPr>
          <p:nvPr/>
        </p:nvSpPr>
        <p:spPr>
          <a:xfrm>
            <a:off x="3951590" y="1973727"/>
            <a:ext cx="1139158" cy="187473"/>
          </a:xfrm>
          <a:prstGeom prst="rect">
            <a:avLst/>
          </a:prstGeom>
          <a:solidFill>
            <a:srgbClr val="FFFFFF"/>
          </a:solidFill>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Energy shifting</a:t>
            </a:r>
          </a:p>
        </p:txBody>
      </p:sp>
      <p:sp>
        <p:nvSpPr>
          <p:cNvPr id="83" name="TextBox 82">
            <a:extLst>
              <a:ext uri="{FF2B5EF4-FFF2-40B4-BE49-F238E27FC236}">
                <a16:creationId xmlns:a16="http://schemas.microsoft.com/office/drawing/2014/main" id="{EFDD0B41-A51C-4A18-B7EF-9BD269D9E300}"/>
              </a:ext>
            </a:extLst>
          </p:cNvPr>
          <p:cNvSpPr txBox="1">
            <a:spLocks/>
          </p:cNvSpPr>
          <p:nvPr/>
        </p:nvSpPr>
        <p:spPr>
          <a:xfrm>
            <a:off x="5760842" y="1690377"/>
            <a:ext cx="1480652" cy="187473"/>
          </a:xfrm>
          <a:prstGeom prst="rect">
            <a:avLst/>
          </a:prstGeom>
          <a:solidFill>
            <a:srgbClr val="FFFFFF"/>
          </a:solidFill>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Energy shifting</a:t>
            </a:r>
          </a:p>
        </p:txBody>
      </p:sp>
      <p:grpSp>
        <p:nvGrpSpPr>
          <p:cNvPr id="84" name="Group 83">
            <a:extLst>
              <a:ext uri="{FF2B5EF4-FFF2-40B4-BE49-F238E27FC236}">
                <a16:creationId xmlns:a16="http://schemas.microsoft.com/office/drawing/2014/main" id="{CAE9FD99-6C50-430F-A945-ACBC1FE639EA}"/>
              </a:ext>
            </a:extLst>
          </p:cNvPr>
          <p:cNvGrpSpPr/>
          <p:nvPr/>
        </p:nvGrpSpPr>
        <p:grpSpPr>
          <a:xfrm flipH="1">
            <a:off x="4501504" y="1724087"/>
            <a:ext cx="458216" cy="258229"/>
            <a:chOff x="6368506" y="1600956"/>
            <a:chExt cx="249464" cy="160020"/>
          </a:xfrm>
        </p:grpSpPr>
        <p:sp>
          <p:nvSpPr>
            <p:cNvPr id="85" name="Rectangle 84">
              <a:extLst>
                <a:ext uri="{FF2B5EF4-FFF2-40B4-BE49-F238E27FC236}">
                  <a16:creationId xmlns:a16="http://schemas.microsoft.com/office/drawing/2014/main" id="{D2101DE5-873C-4BA9-BB38-2C529283937E}"/>
                </a:ext>
              </a:extLst>
            </p:cNvPr>
            <p:cNvSpPr>
              <a:spLocks/>
            </p:cNvSpPr>
            <p:nvPr/>
          </p:nvSpPr>
          <p:spPr>
            <a:xfrm>
              <a:off x="6368506" y="1600956"/>
              <a:ext cx="249464" cy="160020"/>
            </a:xfrm>
            <a:prstGeom prst="rect">
              <a:avLst/>
            </a:prstGeom>
            <a:solidFill>
              <a:srgbClr val="FFFFFF"/>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0" cap="none" spc="0" normalizeH="0" baseline="0" noProof="0" dirty="0" err="1">
                <a:ln>
                  <a:noFill/>
                </a:ln>
                <a:solidFill>
                  <a:srgbClr val="FFFFFF"/>
                </a:solidFill>
                <a:effectLst/>
                <a:uLnTx/>
                <a:uFillTx/>
                <a:latin typeface="Arial"/>
                <a:ea typeface="+mn-ea"/>
                <a:cs typeface="+mn-cs"/>
              </a:endParaRPr>
            </a:p>
          </p:txBody>
        </p:sp>
        <p:cxnSp>
          <p:nvCxnSpPr>
            <p:cNvPr id="86" name="Straight Arrow Connector 85">
              <a:extLst>
                <a:ext uri="{FF2B5EF4-FFF2-40B4-BE49-F238E27FC236}">
                  <a16:creationId xmlns:a16="http://schemas.microsoft.com/office/drawing/2014/main" id="{1D53BB26-F307-46E9-A230-6C0B99741E8E}"/>
                </a:ext>
              </a:extLst>
            </p:cNvPr>
            <p:cNvCxnSpPr>
              <a:cxnSpLocks/>
            </p:cNvCxnSpPr>
            <p:nvPr/>
          </p:nvCxnSpPr>
          <p:spPr>
            <a:xfrm>
              <a:off x="6368506" y="1680966"/>
              <a:ext cx="249464" cy="0"/>
            </a:xfrm>
            <a:prstGeom prst="straightConnector1">
              <a:avLst/>
            </a:prstGeom>
            <a:noFill/>
            <a:ln w="6350" cap="flat" cmpd="sng" algn="ctr">
              <a:solidFill>
                <a:srgbClr val="000000"/>
              </a:solidFill>
              <a:prstDash val="solid"/>
              <a:miter lim="800000"/>
              <a:tailEnd type="triangle"/>
            </a:ln>
            <a:effectLst/>
          </p:spPr>
        </p:cxnSp>
      </p:grpSp>
      <p:grpSp>
        <p:nvGrpSpPr>
          <p:cNvPr id="88" name="Group 87">
            <a:extLst>
              <a:ext uri="{FF2B5EF4-FFF2-40B4-BE49-F238E27FC236}">
                <a16:creationId xmlns:a16="http://schemas.microsoft.com/office/drawing/2014/main" id="{300807AD-1CD3-4317-B9D9-8E922C8019B3}"/>
              </a:ext>
            </a:extLst>
          </p:cNvPr>
          <p:cNvGrpSpPr/>
          <p:nvPr/>
        </p:nvGrpSpPr>
        <p:grpSpPr>
          <a:xfrm rot="10800000" flipH="1">
            <a:off x="5838002" y="1436752"/>
            <a:ext cx="458216" cy="258229"/>
            <a:chOff x="6368506" y="1600956"/>
            <a:chExt cx="249464" cy="160020"/>
          </a:xfrm>
        </p:grpSpPr>
        <p:sp>
          <p:nvSpPr>
            <p:cNvPr id="89" name="Rectangle 88">
              <a:extLst>
                <a:ext uri="{FF2B5EF4-FFF2-40B4-BE49-F238E27FC236}">
                  <a16:creationId xmlns:a16="http://schemas.microsoft.com/office/drawing/2014/main" id="{259CE965-8F2C-4B9B-A51A-3DE09D772133}"/>
                </a:ext>
              </a:extLst>
            </p:cNvPr>
            <p:cNvSpPr>
              <a:spLocks/>
            </p:cNvSpPr>
            <p:nvPr/>
          </p:nvSpPr>
          <p:spPr>
            <a:xfrm>
              <a:off x="6368506" y="1600956"/>
              <a:ext cx="249464" cy="160020"/>
            </a:xfrm>
            <a:prstGeom prst="rect">
              <a:avLst/>
            </a:prstGeom>
            <a:solidFill>
              <a:srgbClr val="FFFFFF"/>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0" cap="none" spc="0" normalizeH="0" baseline="0" noProof="0" dirty="0" err="1">
                <a:ln>
                  <a:noFill/>
                </a:ln>
                <a:solidFill>
                  <a:srgbClr val="FFFFFF"/>
                </a:solidFill>
                <a:effectLst/>
                <a:uLnTx/>
                <a:uFillTx/>
                <a:latin typeface="Arial"/>
                <a:ea typeface="+mn-ea"/>
                <a:cs typeface="+mn-cs"/>
              </a:endParaRPr>
            </a:p>
          </p:txBody>
        </p:sp>
        <p:cxnSp>
          <p:nvCxnSpPr>
            <p:cNvPr id="90" name="Straight Arrow Connector 89">
              <a:extLst>
                <a:ext uri="{FF2B5EF4-FFF2-40B4-BE49-F238E27FC236}">
                  <a16:creationId xmlns:a16="http://schemas.microsoft.com/office/drawing/2014/main" id="{41BCA9E7-0E77-4E91-8C4C-9178BAE6326E}"/>
                </a:ext>
              </a:extLst>
            </p:cNvPr>
            <p:cNvCxnSpPr>
              <a:cxnSpLocks/>
            </p:cNvCxnSpPr>
            <p:nvPr/>
          </p:nvCxnSpPr>
          <p:spPr>
            <a:xfrm>
              <a:off x="6368506" y="1680966"/>
              <a:ext cx="249464" cy="0"/>
            </a:xfrm>
            <a:prstGeom prst="straightConnector1">
              <a:avLst/>
            </a:prstGeom>
            <a:noFill/>
            <a:ln w="6350" cap="flat" cmpd="sng" algn="ctr">
              <a:solidFill>
                <a:srgbClr val="000000"/>
              </a:solidFill>
              <a:prstDash val="solid"/>
              <a:miter lim="800000"/>
              <a:tailEnd type="triangle"/>
            </a:ln>
            <a:effectLst/>
          </p:spPr>
        </p:cxnSp>
      </p:grpSp>
      <p:sp>
        <p:nvSpPr>
          <p:cNvPr id="91" name="Freeform: Shape 90">
            <a:extLst>
              <a:ext uri="{FF2B5EF4-FFF2-40B4-BE49-F238E27FC236}">
                <a16:creationId xmlns:a16="http://schemas.microsoft.com/office/drawing/2014/main" id="{DEBDF6C7-7C8C-4B65-8593-57761B041E87}"/>
              </a:ext>
            </a:extLst>
          </p:cNvPr>
          <p:cNvSpPr>
            <a:spLocks/>
          </p:cNvSpPr>
          <p:nvPr/>
        </p:nvSpPr>
        <p:spPr>
          <a:xfrm>
            <a:off x="3411906" y="2044912"/>
            <a:ext cx="4050410" cy="912691"/>
          </a:xfrm>
          <a:custGeom>
            <a:avLst/>
            <a:gdLst>
              <a:gd name="connsiteX0" fmla="*/ 0 w 4023808"/>
              <a:gd name="connsiteY0" fmla="*/ 1752616 h 1822950"/>
              <a:gd name="connsiteX1" fmla="*/ 1238250 w 4023808"/>
              <a:gd name="connsiteY1" fmla="*/ 1352566 h 1822950"/>
              <a:gd name="connsiteX2" fmla="*/ 2019300 w 4023808"/>
              <a:gd name="connsiteY2" fmla="*/ 16 h 1822950"/>
              <a:gd name="connsiteX3" fmla="*/ 2790825 w 4023808"/>
              <a:gd name="connsiteY3" fmla="*/ 1323991 h 1822950"/>
              <a:gd name="connsiteX4" fmla="*/ 3981450 w 4023808"/>
              <a:gd name="connsiteY4" fmla="*/ 1743091 h 1822950"/>
              <a:gd name="connsiteX0" fmla="*/ 0 w 4028888"/>
              <a:gd name="connsiteY0" fmla="*/ 1867570 h 1867570"/>
              <a:gd name="connsiteX1" fmla="*/ 1243330 w 4028888"/>
              <a:gd name="connsiteY1" fmla="*/ 1352566 h 1867570"/>
              <a:gd name="connsiteX2" fmla="*/ 2024380 w 4028888"/>
              <a:gd name="connsiteY2" fmla="*/ 16 h 1867570"/>
              <a:gd name="connsiteX3" fmla="*/ 2795905 w 4028888"/>
              <a:gd name="connsiteY3" fmla="*/ 1323991 h 1867570"/>
              <a:gd name="connsiteX4" fmla="*/ 3986530 w 4028888"/>
              <a:gd name="connsiteY4" fmla="*/ 1743091 h 1867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8888" h="1867570">
                <a:moveTo>
                  <a:pt x="0" y="1867570"/>
                </a:moveTo>
                <a:cubicBezTo>
                  <a:pt x="450850" y="1813595"/>
                  <a:pt x="905933" y="1663825"/>
                  <a:pt x="1243330" y="1352566"/>
                </a:cubicBezTo>
                <a:cubicBezTo>
                  <a:pt x="1580727" y="1041307"/>
                  <a:pt x="1765618" y="4778"/>
                  <a:pt x="2024380" y="16"/>
                </a:cubicBezTo>
                <a:cubicBezTo>
                  <a:pt x="2283142" y="-4746"/>
                  <a:pt x="2468880" y="1033479"/>
                  <a:pt x="2795905" y="1323991"/>
                </a:cubicBezTo>
                <a:cubicBezTo>
                  <a:pt x="3122930" y="1614503"/>
                  <a:pt x="4261168" y="1989154"/>
                  <a:pt x="3986530" y="1743091"/>
                </a:cubicBezTo>
              </a:path>
            </a:pathLst>
          </a:custGeom>
          <a:noFill/>
          <a:ln w="28575" cap="sq">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5586"/>
              </a:solidFill>
              <a:effectLst/>
              <a:uLnTx/>
              <a:uFillTx/>
              <a:latin typeface="Arial"/>
              <a:ea typeface="+mn-ea"/>
              <a:cs typeface="+mn-cs"/>
            </a:endParaRPr>
          </a:p>
        </p:txBody>
      </p:sp>
      <p:sp>
        <p:nvSpPr>
          <p:cNvPr id="92" name="TextBox 91">
            <a:extLst>
              <a:ext uri="{FF2B5EF4-FFF2-40B4-BE49-F238E27FC236}">
                <a16:creationId xmlns:a16="http://schemas.microsoft.com/office/drawing/2014/main" id="{34995ACD-0BDC-4EBC-8565-882D2491E6CB}"/>
              </a:ext>
            </a:extLst>
          </p:cNvPr>
          <p:cNvSpPr txBox="1">
            <a:spLocks/>
          </p:cNvSpPr>
          <p:nvPr/>
        </p:nvSpPr>
        <p:spPr>
          <a:xfrm>
            <a:off x="5207354" y="2972705"/>
            <a:ext cx="363547" cy="97251"/>
          </a:xfrm>
          <a:prstGeom prst="rect">
            <a:avLst/>
          </a:prstGeom>
        </p:spPr>
        <p:txBody>
          <a:bodyPr vert="horz" wrap="non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Noon</a:t>
            </a:r>
          </a:p>
        </p:txBody>
      </p:sp>
      <p:sp>
        <p:nvSpPr>
          <p:cNvPr id="93" name="TextBox 92">
            <a:extLst>
              <a:ext uri="{FF2B5EF4-FFF2-40B4-BE49-F238E27FC236}">
                <a16:creationId xmlns:a16="http://schemas.microsoft.com/office/drawing/2014/main" id="{932B79AD-B834-4348-8B7C-D45C10CC97CF}"/>
              </a:ext>
            </a:extLst>
          </p:cNvPr>
          <p:cNvSpPr txBox="1">
            <a:spLocks/>
          </p:cNvSpPr>
          <p:nvPr/>
        </p:nvSpPr>
        <p:spPr>
          <a:xfrm>
            <a:off x="7151869" y="2972705"/>
            <a:ext cx="363547" cy="97251"/>
          </a:xfrm>
          <a:prstGeom prst="rect">
            <a:avLst/>
          </a:prstGeom>
        </p:spPr>
        <p:txBody>
          <a:bodyPr vert="horz" wrap="non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Midnight</a:t>
            </a:r>
          </a:p>
        </p:txBody>
      </p:sp>
      <p:sp>
        <p:nvSpPr>
          <p:cNvPr id="94" name="Oval 93">
            <a:extLst>
              <a:ext uri="{FF2B5EF4-FFF2-40B4-BE49-F238E27FC236}">
                <a16:creationId xmlns:a16="http://schemas.microsoft.com/office/drawing/2014/main" id="{ADC16C3B-906E-4D86-AE76-AF3613E94252}"/>
              </a:ext>
            </a:extLst>
          </p:cNvPr>
          <p:cNvSpPr/>
          <p:nvPr/>
        </p:nvSpPr>
        <p:spPr>
          <a:xfrm>
            <a:off x="5311101" y="1559323"/>
            <a:ext cx="275785" cy="275786"/>
          </a:xfrm>
          <a:prstGeom prst="ellipse">
            <a:avLst/>
          </a:prstGeom>
          <a:solidFill>
            <a:srgbClr val="FFC00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3F5586"/>
              </a:solidFill>
              <a:effectLst/>
              <a:uLnTx/>
              <a:uFillTx/>
              <a:latin typeface="Arial"/>
              <a:ea typeface="+mn-ea"/>
              <a:cs typeface="+mn-cs"/>
            </a:endParaRPr>
          </a:p>
        </p:txBody>
      </p:sp>
      <p:sp>
        <p:nvSpPr>
          <p:cNvPr id="95" name="Oval 94">
            <a:extLst>
              <a:ext uri="{FF2B5EF4-FFF2-40B4-BE49-F238E27FC236}">
                <a16:creationId xmlns:a16="http://schemas.microsoft.com/office/drawing/2014/main" id="{002F12F2-9A18-4718-9D95-8B013C7A85A7}"/>
              </a:ext>
            </a:extLst>
          </p:cNvPr>
          <p:cNvSpPr/>
          <p:nvPr/>
        </p:nvSpPr>
        <p:spPr>
          <a:xfrm>
            <a:off x="5262993" y="1513359"/>
            <a:ext cx="367714" cy="367714"/>
          </a:xfrm>
          <a:prstGeom prst="ellipse">
            <a:avLst/>
          </a:prstGeom>
          <a:noFill/>
          <a:ln w="28575" cap="sq">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3F5586"/>
              </a:solidFill>
              <a:effectLst/>
              <a:uLnTx/>
              <a:uFillTx/>
              <a:latin typeface="Arial"/>
              <a:ea typeface="+mn-ea"/>
              <a:cs typeface="+mn-cs"/>
            </a:endParaRPr>
          </a:p>
        </p:txBody>
      </p:sp>
      <p:cxnSp>
        <p:nvCxnSpPr>
          <p:cNvPr id="97" name="Straight Connector 96">
            <a:extLst>
              <a:ext uri="{FF2B5EF4-FFF2-40B4-BE49-F238E27FC236}">
                <a16:creationId xmlns:a16="http://schemas.microsoft.com/office/drawing/2014/main" id="{FCA6F2BE-0113-4611-8DE9-FB95F28122C1}"/>
              </a:ext>
            </a:extLst>
          </p:cNvPr>
          <p:cNvCxnSpPr>
            <a:cxnSpLocks/>
          </p:cNvCxnSpPr>
          <p:nvPr/>
        </p:nvCxnSpPr>
        <p:spPr>
          <a:xfrm>
            <a:off x="3411906" y="2956226"/>
            <a:ext cx="4050410" cy="0"/>
          </a:xfrm>
          <a:prstGeom prst="line">
            <a:avLst/>
          </a:prstGeom>
          <a:ln w="6350" cap="flat">
            <a:solidFill>
              <a:schemeClr val="tx1">
                <a:lumMod val="6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760A1C2-A4AB-4CB4-9E3A-56CDEA601ADB}"/>
              </a:ext>
            </a:extLst>
          </p:cNvPr>
          <p:cNvCxnSpPr>
            <a:endCxn id="96" idx="1"/>
          </p:cNvCxnSpPr>
          <p:nvPr/>
        </p:nvCxnSpPr>
        <p:spPr>
          <a:xfrm flipV="1">
            <a:off x="3353073" y="2584808"/>
            <a:ext cx="4050597" cy="13805"/>
          </a:xfrm>
          <a:prstGeom prst="line">
            <a:avLst/>
          </a:prstGeom>
          <a:noFill/>
          <a:ln w="24433" cap="flat">
            <a:solidFill>
              <a:srgbClr val="5DA8A1"/>
            </a:solidFill>
            <a:prstDash val="solid"/>
            <a:miter/>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C0F22404-4962-428A-B950-8085EB2AE136}"/>
              </a:ext>
            </a:extLst>
          </p:cNvPr>
          <p:cNvSpPr txBox="1">
            <a:spLocks/>
          </p:cNvSpPr>
          <p:nvPr/>
        </p:nvSpPr>
        <p:spPr>
          <a:xfrm>
            <a:off x="5049020" y="2197067"/>
            <a:ext cx="844461" cy="374946"/>
          </a:xfrm>
          <a:prstGeom prst="rect">
            <a:avLst/>
          </a:prstGeom>
          <a:solidFill>
            <a:srgbClr val="FFFFFF"/>
          </a:solidFill>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Peak solar generation</a:t>
            </a:r>
          </a:p>
        </p:txBody>
      </p:sp>
      <p:grpSp>
        <p:nvGrpSpPr>
          <p:cNvPr id="6" name="Group 5">
            <a:extLst>
              <a:ext uri="{FF2B5EF4-FFF2-40B4-BE49-F238E27FC236}">
                <a16:creationId xmlns:a16="http://schemas.microsoft.com/office/drawing/2014/main" id="{66AE365C-419A-40D4-B967-2E7DC595D339}"/>
              </a:ext>
            </a:extLst>
          </p:cNvPr>
          <p:cNvGrpSpPr/>
          <p:nvPr/>
        </p:nvGrpSpPr>
        <p:grpSpPr>
          <a:xfrm>
            <a:off x="8203096" y="2177380"/>
            <a:ext cx="3444148" cy="738664"/>
            <a:chOff x="8203096" y="2177380"/>
            <a:chExt cx="3444148" cy="738664"/>
          </a:xfrm>
        </p:grpSpPr>
        <p:sp>
          <p:nvSpPr>
            <p:cNvPr id="156" name="TextBox 155">
              <a:extLst>
                <a:ext uri="{FF2B5EF4-FFF2-40B4-BE49-F238E27FC236}">
                  <a16:creationId xmlns:a16="http://schemas.microsoft.com/office/drawing/2014/main" id="{459105C9-F736-49CC-8FE5-30CEC2D6B746}"/>
                </a:ext>
              </a:extLst>
            </p:cNvPr>
            <p:cNvSpPr txBox="1">
              <a:spLocks/>
            </p:cNvSpPr>
            <p:nvPr/>
          </p:nvSpPr>
          <p:spPr>
            <a:xfrm>
              <a:off x="8882674" y="2177380"/>
              <a:ext cx="2764570" cy="738664"/>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Industrial heat demand is stable, with very limited demand flexibility </a:t>
              </a:r>
            </a:p>
          </p:txBody>
        </p:sp>
        <p:grpSp>
          <p:nvGrpSpPr>
            <p:cNvPr id="37" name="Group 36">
              <a:extLst>
                <a:ext uri="{FF2B5EF4-FFF2-40B4-BE49-F238E27FC236}">
                  <a16:creationId xmlns:a16="http://schemas.microsoft.com/office/drawing/2014/main" id="{8BF9B5A8-2967-4A42-A20A-98BDC693A9E5}"/>
                </a:ext>
              </a:extLst>
            </p:cNvPr>
            <p:cNvGrpSpPr/>
            <p:nvPr/>
          </p:nvGrpSpPr>
          <p:grpSpPr>
            <a:xfrm>
              <a:off x="8203096" y="2177380"/>
              <a:ext cx="580467" cy="576933"/>
              <a:chOff x="8203096" y="2177380"/>
              <a:chExt cx="580467" cy="576933"/>
            </a:xfrm>
          </p:grpSpPr>
          <p:sp>
            <p:nvSpPr>
              <p:cNvPr id="153" name="Oval 152">
                <a:extLst>
                  <a:ext uri="{FF2B5EF4-FFF2-40B4-BE49-F238E27FC236}">
                    <a16:creationId xmlns:a16="http://schemas.microsoft.com/office/drawing/2014/main" id="{0EE969CB-EFED-4790-B8AE-2FC2528FCA45}"/>
                  </a:ext>
                </a:extLst>
              </p:cNvPr>
              <p:cNvSpPr>
                <a:spLocks noChangeAspect="1"/>
              </p:cNvSpPr>
              <p:nvPr/>
            </p:nvSpPr>
            <p:spPr>
              <a:xfrm>
                <a:off x="8203096" y="2177380"/>
                <a:ext cx="580467" cy="576933"/>
              </a:xfrm>
              <a:prstGeom prst="ellipse">
                <a:avLst/>
              </a:prstGeom>
              <a:noFill/>
              <a:ln w="9525" cap="sq"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Arial"/>
                  <a:ea typeface="+mn-ea"/>
                  <a:cs typeface="+mn-cs"/>
                </a:endParaRPr>
              </a:p>
            </p:txBody>
          </p:sp>
          <p:pic>
            <p:nvPicPr>
              <p:cNvPr id="30" name="CustomIcon">
                <a:extLst>
                  <a:ext uri="{FF2B5EF4-FFF2-40B4-BE49-F238E27FC236}">
                    <a16:creationId xmlns:a16="http://schemas.microsoft.com/office/drawing/2014/main" id="{BD1577FD-24A6-44D6-A27E-9651241AA044}"/>
                  </a:ext>
                </a:extLst>
              </p:cNvPr>
              <p:cNvPicPr>
                <a:picLocks/>
              </p:cNvPicPr>
              <p:nvPr>
                <p:custDataLst>
                  <p:tags r:id="rId7"/>
                </p:custDataLst>
              </p:nvPr>
            </p:nvPicPr>
            <p:blipFill>
              <a:blip r:embed="rId17">
                <a:extLst>
                  <a:ext uri="{96DAC541-7B7A-43D3-8B79-37D633B846F1}">
                    <asvg:svgBlip xmlns:asvg="http://schemas.microsoft.com/office/drawing/2016/SVG/main" r:embed="rId18"/>
                  </a:ext>
                </a:extLst>
              </a:blip>
              <a:stretch>
                <a:fillRect/>
              </a:stretch>
            </p:blipFill>
            <p:spPr>
              <a:xfrm>
                <a:off x="8315325" y="2260230"/>
                <a:ext cx="356008" cy="356008"/>
              </a:xfrm>
              <a:prstGeom prst="rect">
                <a:avLst/>
              </a:prstGeom>
            </p:spPr>
          </p:pic>
        </p:grpSp>
      </p:grpSp>
      <p:grpSp>
        <p:nvGrpSpPr>
          <p:cNvPr id="4" name="Group 3">
            <a:extLst>
              <a:ext uri="{FF2B5EF4-FFF2-40B4-BE49-F238E27FC236}">
                <a16:creationId xmlns:a16="http://schemas.microsoft.com/office/drawing/2014/main" id="{7B873654-5CB5-40EB-8579-888F273261E4}"/>
              </a:ext>
            </a:extLst>
          </p:cNvPr>
          <p:cNvGrpSpPr/>
          <p:nvPr/>
        </p:nvGrpSpPr>
        <p:grpSpPr>
          <a:xfrm>
            <a:off x="8203096" y="3402570"/>
            <a:ext cx="3444147" cy="576933"/>
            <a:chOff x="8203096" y="3339802"/>
            <a:chExt cx="3444147" cy="576933"/>
          </a:xfrm>
        </p:grpSpPr>
        <p:sp>
          <p:nvSpPr>
            <p:cNvPr id="160" name="TextBox 159">
              <a:extLst>
                <a:ext uri="{FF2B5EF4-FFF2-40B4-BE49-F238E27FC236}">
                  <a16:creationId xmlns:a16="http://schemas.microsoft.com/office/drawing/2014/main" id="{BC42EDD4-6C00-4A26-BD5F-F843328C8386}"/>
                </a:ext>
              </a:extLst>
            </p:cNvPr>
            <p:cNvSpPr txBox="1">
              <a:spLocks/>
            </p:cNvSpPr>
            <p:nvPr/>
          </p:nvSpPr>
          <p:spPr>
            <a:xfrm>
              <a:off x="8882673" y="3339802"/>
              <a:ext cx="2764570" cy="49244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Industrial &amp; residential heat is electrifying rapidly </a:t>
              </a:r>
            </a:p>
          </p:txBody>
        </p:sp>
        <p:grpSp>
          <p:nvGrpSpPr>
            <p:cNvPr id="36" name="Group 35">
              <a:extLst>
                <a:ext uri="{FF2B5EF4-FFF2-40B4-BE49-F238E27FC236}">
                  <a16:creationId xmlns:a16="http://schemas.microsoft.com/office/drawing/2014/main" id="{7C97B926-52B8-4081-96D5-A40ABEE7B7A7}"/>
                </a:ext>
              </a:extLst>
            </p:cNvPr>
            <p:cNvGrpSpPr/>
            <p:nvPr/>
          </p:nvGrpSpPr>
          <p:grpSpPr>
            <a:xfrm>
              <a:off x="8203096" y="3339802"/>
              <a:ext cx="580467" cy="576933"/>
              <a:chOff x="8203096" y="3324872"/>
              <a:chExt cx="580467" cy="576933"/>
            </a:xfrm>
          </p:grpSpPr>
          <p:sp>
            <p:nvSpPr>
              <p:cNvPr id="158" name="Oval 157">
                <a:extLst>
                  <a:ext uri="{FF2B5EF4-FFF2-40B4-BE49-F238E27FC236}">
                    <a16:creationId xmlns:a16="http://schemas.microsoft.com/office/drawing/2014/main" id="{5B5F03AA-ED54-467E-93E0-C96552602756}"/>
                  </a:ext>
                </a:extLst>
              </p:cNvPr>
              <p:cNvSpPr>
                <a:spLocks noChangeAspect="1"/>
              </p:cNvSpPr>
              <p:nvPr/>
            </p:nvSpPr>
            <p:spPr>
              <a:xfrm>
                <a:off x="8203096" y="3324872"/>
                <a:ext cx="580467" cy="576933"/>
              </a:xfrm>
              <a:prstGeom prst="ellipse">
                <a:avLst/>
              </a:prstGeom>
              <a:noFill/>
              <a:ln w="9525" cap="sq"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Arial"/>
                  <a:ea typeface="+mn-ea"/>
                  <a:cs typeface="+mn-cs"/>
                </a:endParaRPr>
              </a:p>
            </p:txBody>
          </p:sp>
          <p:pic>
            <p:nvPicPr>
              <p:cNvPr id="32" name="CustomIcon">
                <a:extLst>
                  <a:ext uri="{FF2B5EF4-FFF2-40B4-BE49-F238E27FC236}">
                    <a16:creationId xmlns:a16="http://schemas.microsoft.com/office/drawing/2014/main" id="{210B72CD-737E-4EB9-947C-35B70B35A777}"/>
                  </a:ext>
                </a:extLst>
              </p:cNvPr>
              <p:cNvPicPr>
                <a:picLocks/>
              </p:cNvPicPr>
              <p:nvPr>
                <p:custDataLst>
                  <p:tags r:id="rId6"/>
                </p:custDataLst>
              </p:nvPr>
            </p:nvPicPr>
            <p:blipFill>
              <a:blip r:embed="rId19">
                <a:extLst>
                  <a:ext uri="{96DAC541-7B7A-43D3-8B79-37D633B846F1}">
                    <asvg:svgBlip xmlns:asvg="http://schemas.microsoft.com/office/drawing/2016/SVG/main" r:embed="rId20"/>
                  </a:ext>
                </a:extLst>
              </a:blip>
              <a:stretch>
                <a:fillRect/>
              </a:stretch>
            </p:blipFill>
            <p:spPr>
              <a:xfrm>
                <a:off x="8315325" y="3444467"/>
                <a:ext cx="356008" cy="356008"/>
              </a:xfrm>
              <a:prstGeom prst="rect">
                <a:avLst/>
              </a:prstGeom>
            </p:spPr>
          </p:pic>
        </p:grpSp>
      </p:grpSp>
      <p:grpSp>
        <p:nvGrpSpPr>
          <p:cNvPr id="3" name="Group 2">
            <a:extLst>
              <a:ext uri="{FF2B5EF4-FFF2-40B4-BE49-F238E27FC236}">
                <a16:creationId xmlns:a16="http://schemas.microsoft.com/office/drawing/2014/main" id="{0D135386-3B0A-40AC-8DD8-7C00B9319D0F}"/>
              </a:ext>
            </a:extLst>
          </p:cNvPr>
          <p:cNvGrpSpPr/>
          <p:nvPr/>
        </p:nvGrpSpPr>
        <p:grpSpPr>
          <a:xfrm>
            <a:off x="8203096" y="4466028"/>
            <a:ext cx="3444148" cy="738664"/>
            <a:chOff x="8203096" y="4466028"/>
            <a:chExt cx="3444148" cy="738664"/>
          </a:xfrm>
        </p:grpSpPr>
        <p:sp>
          <p:nvSpPr>
            <p:cNvPr id="168" name="TextBox 167">
              <a:extLst>
                <a:ext uri="{FF2B5EF4-FFF2-40B4-BE49-F238E27FC236}">
                  <a16:creationId xmlns:a16="http://schemas.microsoft.com/office/drawing/2014/main" id="{36F37F58-D065-4603-98B0-51392E15FAD0}"/>
                </a:ext>
              </a:extLst>
            </p:cNvPr>
            <p:cNvSpPr txBox="1">
              <a:spLocks/>
            </p:cNvSpPr>
            <p:nvPr/>
          </p:nvSpPr>
          <p:spPr>
            <a:xfrm>
              <a:off x="8882674" y="4466028"/>
              <a:ext cx="2764570" cy="738664"/>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Heat is shifting from local production to the power system, adding to T&amp;D burden </a:t>
              </a:r>
            </a:p>
          </p:txBody>
        </p:sp>
        <p:grpSp>
          <p:nvGrpSpPr>
            <p:cNvPr id="35" name="Group 34">
              <a:extLst>
                <a:ext uri="{FF2B5EF4-FFF2-40B4-BE49-F238E27FC236}">
                  <a16:creationId xmlns:a16="http://schemas.microsoft.com/office/drawing/2014/main" id="{23058123-DAC1-486A-9F09-E778A2129DB7}"/>
                </a:ext>
              </a:extLst>
            </p:cNvPr>
            <p:cNvGrpSpPr/>
            <p:nvPr/>
          </p:nvGrpSpPr>
          <p:grpSpPr>
            <a:xfrm>
              <a:off x="8203096" y="4466028"/>
              <a:ext cx="580467" cy="576933"/>
              <a:chOff x="8203096" y="4310632"/>
              <a:chExt cx="580467" cy="576933"/>
            </a:xfrm>
          </p:grpSpPr>
          <p:sp>
            <p:nvSpPr>
              <p:cNvPr id="165" name="Oval 164">
                <a:extLst>
                  <a:ext uri="{FF2B5EF4-FFF2-40B4-BE49-F238E27FC236}">
                    <a16:creationId xmlns:a16="http://schemas.microsoft.com/office/drawing/2014/main" id="{F9EF952B-3D88-495E-9A75-6C5781689841}"/>
                  </a:ext>
                </a:extLst>
              </p:cNvPr>
              <p:cNvSpPr>
                <a:spLocks noChangeAspect="1"/>
              </p:cNvSpPr>
              <p:nvPr/>
            </p:nvSpPr>
            <p:spPr>
              <a:xfrm>
                <a:off x="8203096" y="4310632"/>
                <a:ext cx="580467" cy="576933"/>
              </a:xfrm>
              <a:prstGeom prst="ellipse">
                <a:avLst/>
              </a:prstGeom>
              <a:noFill/>
              <a:ln w="9525" cap="sq"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Arial"/>
                  <a:ea typeface="+mn-ea"/>
                  <a:cs typeface="+mn-cs"/>
                </a:endParaRPr>
              </a:p>
            </p:txBody>
          </p:sp>
          <p:pic>
            <p:nvPicPr>
              <p:cNvPr id="34" name="CustomIcon">
                <a:extLst>
                  <a:ext uri="{FF2B5EF4-FFF2-40B4-BE49-F238E27FC236}">
                    <a16:creationId xmlns:a16="http://schemas.microsoft.com/office/drawing/2014/main" id="{54AE1A38-759A-40C1-9B76-D49A48FD5939}"/>
                  </a:ext>
                </a:extLst>
              </p:cNvPr>
              <p:cNvPicPr>
                <a:picLocks/>
              </p:cNvPicPr>
              <p:nvPr>
                <p:custDataLst>
                  <p:tags r:id="rId5"/>
                </p:custDataLst>
              </p:nvPr>
            </p:nvPicPr>
            <p:blipFill>
              <a:blip r:embed="rId21">
                <a:extLst>
                  <a:ext uri="{96DAC541-7B7A-43D3-8B79-37D633B846F1}">
                    <asvg:svgBlip xmlns:asvg="http://schemas.microsoft.com/office/drawing/2016/SVG/main" r:embed="rId22"/>
                  </a:ext>
                </a:extLst>
              </a:blip>
              <a:stretch>
                <a:fillRect/>
              </a:stretch>
            </p:blipFill>
            <p:spPr>
              <a:xfrm>
                <a:off x="8315325" y="4421094"/>
                <a:ext cx="356008" cy="356008"/>
              </a:xfrm>
              <a:prstGeom prst="rect">
                <a:avLst/>
              </a:prstGeom>
            </p:spPr>
          </p:pic>
        </p:grpSp>
      </p:grpSp>
    </p:spTree>
    <p:extLst>
      <p:ext uri="{BB962C8B-B14F-4D97-AF65-F5344CB8AC3E}">
        <p14:creationId xmlns:p14="http://schemas.microsoft.com/office/powerpoint/2010/main" val="1105571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6" hidden="1">
            <a:extLst>
              <a:ext uri="{FF2B5EF4-FFF2-40B4-BE49-F238E27FC236}">
                <a16:creationId xmlns:a16="http://schemas.microsoft.com/office/drawing/2014/main" id="{23E13B76-6216-4C4F-8740-1F51C484616A}"/>
              </a:ext>
            </a:extLst>
          </p:cNvPr>
          <p:cNvGraphicFramePr>
            <a:graphicFrameLocks noChangeAspect="1"/>
          </p:cNvGraphicFramePr>
          <p:nvPr>
            <p:custDataLst>
              <p:tags r:id="rId1"/>
            </p:custDataLst>
            <p:extLst>
              <p:ext uri="{D42A27DB-BD31-4B8C-83A1-F6EECF244321}">
                <p14:modId xmlns:p14="http://schemas.microsoft.com/office/powerpoint/2010/main" val="3701369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473" imgH="476" progId="TCLayout.ActiveDocument.1">
                  <p:embed/>
                </p:oleObj>
              </mc:Choice>
              <mc:Fallback>
                <p:oleObj name="think-cell Slide" r:id="rId71" imgW="473" imgH="476" progId="TCLayout.ActiveDocument.1">
                  <p:embed/>
                  <p:pic>
                    <p:nvPicPr>
                      <p:cNvPr id="8" name="Object 6" hidden="1">
                        <a:extLst>
                          <a:ext uri="{FF2B5EF4-FFF2-40B4-BE49-F238E27FC236}">
                            <a16:creationId xmlns:a16="http://schemas.microsoft.com/office/drawing/2014/main" id="{23E13B76-6216-4C4F-8740-1F51C484616A}"/>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170" name="4. Footnote">
            <a:extLst>
              <a:ext uri="{FF2B5EF4-FFF2-40B4-BE49-F238E27FC236}">
                <a16:creationId xmlns:a16="http://schemas.microsoft.com/office/drawing/2014/main" id="{D743BAA4-E63E-4319-B51B-EC3B66E87571}"/>
              </a:ext>
            </a:extLst>
          </p:cNvPr>
          <p:cNvSpPr txBox="1"/>
          <p:nvPr>
            <p:custDataLst>
              <p:tags r:id="rId2"/>
            </p:custDataLst>
          </p:nvPr>
        </p:nvSpPr>
        <p:spPr>
          <a:xfrm>
            <a:off x="553972" y="6155290"/>
            <a:ext cx="7278624" cy="24622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Includes Refining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High temperature heat in buildings is used for cooking (e.g., Gas flame is ~1000C)</a:t>
            </a:r>
          </a:p>
        </p:txBody>
      </p:sp>
      <p:sp>
        <p:nvSpPr>
          <p:cNvPr id="193" name="5. Source">
            <a:extLst>
              <a:ext uri="{FF2B5EF4-FFF2-40B4-BE49-F238E27FC236}">
                <a16:creationId xmlns:a16="http://schemas.microsoft.com/office/drawing/2014/main" id="{D73E2FEE-4CF7-405C-A5EE-A4BDB8833BBD}"/>
              </a:ext>
            </a:extLst>
          </p:cNvPr>
          <p:cNvSpPr txBox="1"/>
          <p:nvPr>
            <p:custDataLst>
              <p:tags r:id="rId3"/>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r>
              <a:rPr kumimoji="0" lang="pl-PL"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McKinsey Global Energy Perspective</a:t>
            </a:r>
            <a:endPar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71" name="Rectangle 1" hidden="1">
            <a:extLst>
              <a:ext uri="{FF2B5EF4-FFF2-40B4-BE49-F238E27FC236}">
                <a16:creationId xmlns:a16="http://schemas.microsoft.com/office/drawing/2014/main" id="{F65C9568-5319-41EA-9D4D-BAD1E11FF0FE}"/>
              </a:ext>
            </a:extLst>
          </p:cNvPr>
          <p:cNvSpPr/>
          <p:nvPr>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400" b="1"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grpSp>
        <p:nvGrpSpPr>
          <p:cNvPr id="2" name="Group 1">
            <a:extLst>
              <a:ext uri="{FF2B5EF4-FFF2-40B4-BE49-F238E27FC236}">
                <a16:creationId xmlns:a16="http://schemas.microsoft.com/office/drawing/2014/main" id="{F97F479F-B5F1-4D9A-BD6C-2DDE1B81ED30}"/>
              </a:ext>
            </a:extLst>
          </p:cNvPr>
          <p:cNvGrpSpPr>
            <a:grpSpLocks/>
          </p:cNvGrpSpPr>
          <p:nvPr/>
        </p:nvGrpSpPr>
        <p:grpSpPr>
          <a:xfrm>
            <a:off x="554736" y="5534025"/>
            <a:ext cx="4457220" cy="492443"/>
            <a:chOff x="553972" y="5622315"/>
            <a:chExt cx="4457220" cy="492443"/>
          </a:xfrm>
        </p:grpSpPr>
        <p:sp>
          <p:nvSpPr>
            <p:cNvPr id="43" name="TextBox 42">
              <a:extLst>
                <a:ext uri="{FF2B5EF4-FFF2-40B4-BE49-F238E27FC236}">
                  <a16:creationId xmlns:a16="http://schemas.microsoft.com/office/drawing/2014/main" id="{44D276A6-4D54-452E-8886-5472B859016D}"/>
                </a:ext>
              </a:extLst>
            </p:cNvPr>
            <p:cNvSpPr txBox="1">
              <a:spLocks/>
            </p:cNvSpPr>
            <p:nvPr/>
          </p:nvSpPr>
          <p:spPr>
            <a:xfrm>
              <a:off x="1693183" y="5622315"/>
              <a:ext cx="3318009" cy="49244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of global fuels is consumed to produce heat</a:t>
              </a:r>
            </a:p>
          </p:txBody>
        </p:sp>
        <p:sp>
          <p:nvSpPr>
            <p:cNvPr id="46" name="TextBox 45">
              <a:extLst>
                <a:ext uri="{FF2B5EF4-FFF2-40B4-BE49-F238E27FC236}">
                  <a16:creationId xmlns:a16="http://schemas.microsoft.com/office/drawing/2014/main" id="{36B04493-85CF-4AFA-BEEC-74A6202E9E06}"/>
                </a:ext>
              </a:extLst>
            </p:cNvPr>
            <p:cNvSpPr txBox="1">
              <a:spLocks/>
            </p:cNvSpPr>
            <p:nvPr/>
          </p:nvSpPr>
          <p:spPr>
            <a:xfrm>
              <a:off x="553972" y="5653093"/>
              <a:ext cx="929742" cy="430887"/>
            </a:xfrm>
            <a:prstGeom prst="rect">
              <a:avLst/>
            </a:prstGeom>
          </p:spPr>
          <p:txBody>
            <a:bodyPr vert="horz" wrap="non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2800" b="1" i="0" u="none" strike="noStrike" kern="1200" cap="none" spc="0" normalizeH="0" baseline="0" noProof="0" dirty="0">
                  <a:ln>
                    <a:noFill/>
                  </a:ln>
                  <a:solidFill>
                    <a:srgbClr val="3F5586"/>
                  </a:solidFill>
                  <a:effectLst/>
                  <a:uLnTx/>
                  <a:uFillTx/>
                  <a:latin typeface="Arial"/>
                  <a:ea typeface="+mn-ea"/>
                  <a:cs typeface="Arial" panose="020B0604020202020204" pitchFamily="34" charset="0"/>
                </a:rPr>
                <a:t>~50%</a:t>
              </a:r>
            </a:p>
          </p:txBody>
        </p:sp>
      </p:grpSp>
      <p:graphicFrame>
        <p:nvGraphicFramePr>
          <p:cNvPr id="88" name="Chart 87">
            <a:extLst>
              <a:ext uri="{FF2B5EF4-FFF2-40B4-BE49-F238E27FC236}">
                <a16:creationId xmlns:a16="http://schemas.microsoft.com/office/drawing/2014/main" id="{F72A8CD5-43A2-4E97-BD50-5D235E778533}"/>
              </a:ext>
            </a:extLst>
          </p:cNvPr>
          <p:cNvGraphicFramePr/>
          <p:nvPr>
            <p:custDataLst>
              <p:tags r:id="rId5"/>
            </p:custDataLst>
            <p:extLst>
              <p:ext uri="{D42A27DB-BD31-4B8C-83A1-F6EECF244321}">
                <p14:modId xmlns:p14="http://schemas.microsoft.com/office/powerpoint/2010/main" val="1659942748"/>
              </p:ext>
            </p:extLst>
          </p:nvPr>
        </p:nvGraphicFramePr>
        <p:xfrm>
          <a:off x="814388" y="2460625"/>
          <a:ext cx="2319337" cy="3022600"/>
        </p:xfrm>
        <a:graphic>
          <a:graphicData uri="http://schemas.openxmlformats.org/drawingml/2006/chart">
            <c:chart xmlns:c="http://schemas.openxmlformats.org/drawingml/2006/chart" xmlns:r="http://schemas.openxmlformats.org/officeDocument/2006/relationships" r:id="rId73"/>
          </a:graphicData>
        </a:graphic>
      </p:graphicFrame>
      <p:sp>
        <p:nvSpPr>
          <p:cNvPr id="61" name="Text Placeholder 4">
            <a:extLst>
              <a:ext uri="{FF2B5EF4-FFF2-40B4-BE49-F238E27FC236}">
                <a16:creationId xmlns:a16="http://schemas.microsoft.com/office/drawing/2014/main" id="{4C1F3293-4EFE-461D-940D-7EE66BAE31C5}"/>
              </a:ext>
            </a:extLst>
          </p:cNvPr>
          <p:cNvSpPr>
            <a:spLocks noGrp="1"/>
          </p:cNvSpPr>
          <p:nvPr>
            <p:custDataLst>
              <p:tags r:id="rId6"/>
            </p:custDataLst>
          </p:nvPr>
        </p:nvSpPr>
        <p:spPr bwMode="auto">
          <a:xfrm>
            <a:off x="2865438" y="3533775"/>
            <a:ext cx="7508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7376B748-ABDE-45E4-8F1D-0806941F43EA}" type="datetime'''''T''''''r''a''''''''ns''p''''''''o''r''t'''''''''">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Transport</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4" name="Text Placeholder 4">
            <a:extLst>
              <a:ext uri="{FF2B5EF4-FFF2-40B4-BE49-F238E27FC236}">
                <a16:creationId xmlns:a16="http://schemas.microsoft.com/office/drawing/2014/main" id="{4C1F3293-4EFE-461D-940D-7EE66BAE31C5}"/>
              </a:ext>
            </a:extLst>
          </p:cNvPr>
          <p:cNvSpPr>
            <a:spLocks noGrp="1"/>
          </p:cNvSpPr>
          <p:nvPr>
            <p:custDataLst>
              <p:tags r:id="rId7"/>
            </p:custDataLst>
          </p:nvPr>
        </p:nvSpPr>
        <p:spPr bwMode="gray">
          <a:xfrm>
            <a:off x="1800225" y="2803525"/>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A9E0F056-F90A-4BB5-9F06-14753B2E92AA}" type="datetime'''''''''''''''''''''''''''''''''''''''''2''''''''''5''''''''%'">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25%</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5" name="Text Placeholder 4">
            <a:extLst>
              <a:ext uri="{FF2B5EF4-FFF2-40B4-BE49-F238E27FC236}">
                <a16:creationId xmlns:a16="http://schemas.microsoft.com/office/drawing/2014/main" id="{4C1F3293-4EFE-461D-940D-7EE66BAE31C5}"/>
              </a:ext>
            </a:extLst>
          </p:cNvPr>
          <p:cNvSpPr>
            <a:spLocks noGrp="1"/>
          </p:cNvSpPr>
          <p:nvPr>
            <p:custDataLst>
              <p:tags r:id="rId8"/>
            </p:custDataLst>
          </p:nvPr>
        </p:nvSpPr>
        <p:spPr bwMode="gray">
          <a:xfrm>
            <a:off x="1800225" y="3549650"/>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477C6391-F7DD-4997-9145-BE03C5AD6F14}" type="datetime'2''''''''''''''''''''''''''''''''''''8''''''''''''''''%'">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28%</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5" name="Text Placeholder 4">
            <a:extLst>
              <a:ext uri="{FF2B5EF4-FFF2-40B4-BE49-F238E27FC236}">
                <a16:creationId xmlns:a16="http://schemas.microsoft.com/office/drawing/2014/main" id="{2E34152A-2A9B-4239-8C34-FD3562426B04}"/>
              </a:ext>
            </a:extLst>
          </p:cNvPr>
          <p:cNvSpPr>
            <a:spLocks noGrp="1"/>
          </p:cNvSpPr>
          <p:nvPr>
            <p:custDataLst>
              <p:tags r:id="rId9"/>
            </p:custDataLst>
          </p:nvPr>
        </p:nvSpPr>
        <p:spPr bwMode="auto">
          <a:xfrm>
            <a:off x="2865438" y="3954463"/>
            <a:ext cx="121126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876DAB9C-48C5-4B52-B182-4A853CD943E7}" type="datetime'''H''e''at'' ''''''''''''n''''''''''''et''''w''o''''r''ks'">
              <a:rPr kumimoji="0" lang="en-US" altLang="en-US" sz="1400" b="1"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Heat networks</a:t>
            </a:fld>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60" name="Text Placeholder 4">
            <a:extLst>
              <a:ext uri="{FF2B5EF4-FFF2-40B4-BE49-F238E27FC236}">
                <a16:creationId xmlns:a16="http://schemas.microsoft.com/office/drawing/2014/main" id="{4C1F3293-4EFE-461D-940D-7EE66BAE31C5}"/>
              </a:ext>
            </a:extLst>
          </p:cNvPr>
          <p:cNvSpPr>
            <a:spLocks noGrp="1"/>
          </p:cNvSpPr>
          <p:nvPr>
            <p:custDataLst>
              <p:tags r:id="rId10"/>
            </p:custDataLst>
          </p:nvPr>
        </p:nvSpPr>
        <p:spPr bwMode="auto">
          <a:xfrm>
            <a:off x="2865438" y="2681288"/>
            <a:ext cx="1508125" cy="4254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Machinery, </a:t>
            </a:r>
          </a:p>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appliances, lighting</a:t>
            </a:r>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9" name="Text Placeholder 4">
            <a:extLst>
              <a:ext uri="{FF2B5EF4-FFF2-40B4-BE49-F238E27FC236}">
                <a16:creationId xmlns:a16="http://schemas.microsoft.com/office/drawing/2014/main" id="{F38846A8-3893-4180-B378-CA0F115EED6B}"/>
              </a:ext>
            </a:extLst>
          </p:cNvPr>
          <p:cNvSpPr>
            <a:spLocks noGrp="1"/>
          </p:cNvSpPr>
          <p:nvPr>
            <p:custDataLst>
              <p:tags r:id="rId11"/>
            </p:custDataLst>
          </p:nvPr>
        </p:nvSpPr>
        <p:spPr bwMode="gray">
          <a:xfrm>
            <a:off x="1841500" y="3978275"/>
            <a:ext cx="263525" cy="182563"/>
          </a:xfrm>
          <a:prstGeom prst="rect">
            <a:avLst/>
          </a:prstGeom>
          <a:solidFill>
            <a:schemeClr val="accent4"/>
          </a:solidFill>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FAC37412-09CE-4B18-9364-59287A1C66CF}" type="datetime'2''''''%'''''''''''''''''''''''">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6" name="Text Placeholder 4">
            <a:extLst>
              <a:ext uri="{FF2B5EF4-FFF2-40B4-BE49-F238E27FC236}">
                <a16:creationId xmlns:a16="http://schemas.microsoft.com/office/drawing/2014/main" id="{4C1F3293-4EFE-461D-940D-7EE66BAE31C5}"/>
              </a:ext>
            </a:extLst>
          </p:cNvPr>
          <p:cNvSpPr>
            <a:spLocks noGrp="1"/>
          </p:cNvSpPr>
          <p:nvPr>
            <p:custDataLst>
              <p:tags r:id="rId12"/>
            </p:custDataLst>
          </p:nvPr>
        </p:nvSpPr>
        <p:spPr bwMode="gray">
          <a:xfrm>
            <a:off x="1800225" y="4330700"/>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11753D8F-4D6A-45AB-9B71-AC214D441B01}" type="datetime'''''''''''''''''2''''''2''''''''''''''''''''''''''''%'''''">
              <a:rPr kumimoji="0" lang="en-US" altLang="en-US" sz="1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22%</a:t>
            </a:fld>
            <a:endPar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58" name="Text Placeholder 4">
            <a:extLst>
              <a:ext uri="{FF2B5EF4-FFF2-40B4-BE49-F238E27FC236}">
                <a16:creationId xmlns:a16="http://schemas.microsoft.com/office/drawing/2014/main" id="{549F50B8-8A9E-47C1-BE2C-64CE99CE768F}"/>
              </a:ext>
            </a:extLst>
          </p:cNvPr>
          <p:cNvSpPr>
            <a:spLocks noGrp="1"/>
          </p:cNvSpPr>
          <p:nvPr>
            <p:custDataLst>
              <p:tags r:id="rId13"/>
            </p:custDataLst>
          </p:nvPr>
        </p:nvSpPr>
        <p:spPr bwMode="gray">
          <a:xfrm>
            <a:off x="1800225" y="4978400"/>
            <a:ext cx="347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5D3265F2-41B4-42A0-9F70-21531E1D52DD}" type="datetime'''''2''''''''''''''''''''3%'''''''''''''''''''''''''''''''''">
              <a:rPr kumimoji="0" lang="en-US" altLang="en-US" sz="1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23%</a:t>
            </a:fld>
            <a:endPar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6" name="Text Placeholder 4">
            <a:extLst>
              <a:ext uri="{FF2B5EF4-FFF2-40B4-BE49-F238E27FC236}">
                <a16:creationId xmlns:a16="http://schemas.microsoft.com/office/drawing/2014/main" id="{E80B0333-1E0D-4F18-81DC-E3A991E961E6}"/>
              </a:ext>
            </a:extLst>
          </p:cNvPr>
          <p:cNvSpPr>
            <a:spLocks noGrp="1"/>
          </p:cNvSpPr>
          <p:nvPr>
            <p:custDataLst>
              <p:tags r:id="rId14"/>
            </p:custDataLst>
          </p:nvPr>
        </p:nvSpPr>
        <p:spPr bwMode="auto">
          <a:xfrm>
            <a:off x="2865438" y="4217988"/>
            <a:ext cx="1535113" cy="4254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Buildings: </a:t>
            </a:r>
          </a:p>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Heating &amp; Cooling</a:t>
            </a:r>
            <a:endParaRPr kumimoji="0" lang="en-US" sz="1400" b="1"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endParaRPr>
          </a:p>
        </p:txBody>
      </p:sp>
      <p:sp>
        <p:nvSpPr>
          <p:cNvPr id="98" name="Text Placeholder 4">
            <a:extLst>
              <a:ext uri="{FF2B5EF4-FFF2-40B4-BE49-F238E27FC236}">
                <a16:creationId xmlns:a16="http://schemas.microsoft.com/office/drawing/2014/main" id="{872C9663-42B5-48A7-A78C-66B7FC61D489}"/>
              </a:ext>
            </a:extLst>
          </p:cNvPr>
          <p:cNvSpPr>
            <a:spLocks noGrp="1"/>
          </p:cNvSpPr>
          <p:nvPr>
            <p:custDataLst>
              <p:tags r:id="rId15"/>
            </p:custDataLst>
          </p:nvPr>
        </p:nvSpPr>
        <p:spPr bwMode="auto">
          <a:xfrm>
            <a:off x="2865439" y="4856163"/>
            <a:ext cx="1535113" cy="4254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Industry</a:t>
            </a:r>
            <a:r>
              <a:rPr kumimoji="0" lang="en-US" altLang="en-US" sz="14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p>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Heating &amp; Cooling</a:t>
            </a:r>
            <a:endParaRPr kumimoji="0" lang="en-US" sz="1400" b="1"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endParaRPr>
          </a:p>
        </p:txBody>
      </p:sp>
      <p:sp>
        <p:nvSpPr>
          <p:cNvPr id="63" name="Text Placeholder 4">
            <a:extLst>
              <a:ext uri="{FF2B5EF4-FFF2-40B4-BE49-F238E27FC236}">
                <a16:creationId xmlns:a16="http://schemas.microsoft.com/office/drawing/2014/main" id="{4C1F3293-4EFE-461D-940D-7EE66BAE31C5}"/>
              </a:ext>
            </a:extLst>
          </p:cNvPr>
          <p:cNvSpPr>
            <a:spLocks noGrp="1"/>
          </p:cNvSpPr>
          <p:nvPr>
            <p:custDataLst>
              <p:tags r:id="rId16"/>
            </p:custDataLst>
          </p:nvPr>
        </p:nvSpPr>
        <p:spPr bwMode="gray">
          <a:xfrm>
            <a:off x="1711325" y="2335213"/>
            <a:ext cx="5254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rgbClr val="000000"/>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rgbClr val="000000"/>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rgbClr val="000000"/>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8781B699-71F6-49A1-BE26-5E379E20FD73}" type="datetime'''42''''6'''''''''''''''''''' ''''''''''''''''E''''J'''''''''">
              <a:rPr kumimoji="0" lang="en-US" altLang="en-US" sz="1200" b="1" i="0" u="none" strike="noStrike" kern="1200" cap="none" spc="0" normalizeH="0" baseline="0" noProof="0" smtClean="0">
                <a:ln>
                  <a:noFill/>
                </a:ln>
                <a:solidFill>
                  <a:srgbClr val="3F5586"/>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426 EJ</a:t>
            </a:fld>
            <a:endParaRPr kumimoji="0" lang="en-US" sz="1200" b="1" i="0" u="none" strike="noStrike" kern="1200" cap="none" spc="0" normalizeH="0" baseline="0" noProof="0" dirty="0">
              <a:ln>
                <a:noFill/>
              </a:ln>
              <a:solidFill>
                <a:srgbClr val="3F5586"/>
              </a:solidFill>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6C2F4001-8AC3-42E4-9384-B1E2BC70AA40}"/>
              </a:ext>
            </a:extLst>
          </p:cNvPr>
          <p:cNvSpPr txBox="1">
            <a:spLocks/>
          </p:cNvSpPr>
          <p:nvPr/>
        </p:nvSpPr>
        <p:spPr>
          <a:xfrm>
            <a:off x="554736" y="1571467"/>
            <a:ext cx="4457220" cy="246221"/>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Tx/>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2019 global fuel consumption, </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EJ</a:t>
            </a:r>
            <a:r>
              <a:rPr kumimoji="0" lang="pl-PL"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of total</a:t>
            </a:r>
          </a:p>
        </p:txBody>
      </p:sp>
      <p:sp>
        <p:nvSpPr>
          <p:cNvPr id="255" name="TextBox 254">
            <a:extLst>
              <a:ext uri="{FF2B5EF4-FFF2-40B4-BE49-F238E27FC236}">
                <a16:creationId xmlns:a16="http://schemas.microsoft.com/office/drawing/2014/main" id="{8A9510CA-2071-4915-B745-814BBF578159}"/>
              </a:ext>
            </a:extLst>
          </p:cNvPr>
          <p:cNvSpPr txBox="1">
            <a:spLocks/>
          </p:cNvSpPr>
          <p:nvPr/>
        </p:nvSpPr>
        <p:spPr>
          <a:xfrm>
            <a:off x="5565722" y="1571467"/>
            <a:ext cx="6069066" cy="246221"/>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rgbClr val="000000"/>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rgbClr val="000000"/>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rgbClr val="000000"/>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rgbClr val="000000"/>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Tx/>
              <a:buFont typeface="Segoe UI" panose="020B0502040204020203" pitchFamily="34" charset="0"/>
              <a:buChar char="​"/>
              <a:tabLst/>
              <a:defRPr/>
            </a:pPr>
            <a:r>
              <a:rPr kumimoji="0" lang="en-US" sz="1600" b="1" i="0" u="none" strike="noStrike" kern="1200" cap="none" spc="0" normalizeH="0" baseline="0" noProof="0" dirty="0">
                <a:ln>
                  <a:noFill/>
                </a:ln>
                <a:solidFill>
                  <a:srgbClr val="1D1C1D"/>
                </a:solidFill>
                <a:effectLst/>
                <a:uLnTx/>
                <a:uFillTx/>
                <a:latin typeface="Arial"/>
                <a:ea typeface="+mn-ea"/>
                <a:cs typeface="Arial" panose="020B0604020202020204" pitchFamily="34" charset="0"/>
              </a:rPr>
              <a:t>End-use demand by heat grade</a:t>
            </a:r>
            <a:r>
              <a:rPr kumimoji="0" lang="en-US" sz="1600" b="0" i="0" u="none" strike="noStrike" kern="1200" cap="none" spc="0" normalizeH="0" baseline="0" noProof="0" dirty="0">
                <a:ln>
                  <a:noFill/>
                </a:ln>
                <a:solidFill>
                  <a:srgbClr val="1D1C1D"/>
                </a:solidFill>
                <a:effectLst/>
                <a:uLnTx/>
                <a:uFillTx/>
                <a:latin typeface="Arial"/>
                <a:ea typeface="+mn-ea"/>
                <a:cs typeface="Arial" panose="020B0604020202020204" pitchFamily="34" charset="0"/>
              </a:rPr>
              <a:t>, %</a:t>
            </a:r>
            <a:endPar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 name="2. Slide Title">
            <a:extLst>
              <a:ext uri="{FF2B5EF4-FFF2-40B4-BE49-F238E27FC236}">
                <a16:creationId xmlns:a16="http://schemas.microsoft.com/office/drawing/2014/main" id="{414452E4-F2D4-47E3-9EC7-2E8135B16E18}"/>
              </a:ext>
            </a:extLst>
          </p:cNvPr>
          <p:cNvSpPr>
            <a:spLocks noGrp="1"/>
          </p:cNvSpPr>
          <p:nvPr>
            <p:ph type="title"/>
            <p:custDataLst>
              <p:tags r:id="rId17"/>
            </p:custDataLst>
          </p:nvPr>
        </p:nvSpPr>
        <p:spPr>
          <a:xfrm>
            <a:off x="554736" y="324612"/>
            <a:ext cx="11082528" cy="769441"/>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en-US" dirty="0"/>
              <a:t>Heat consumption accounts for ~50% of global energy demand and represents a critical abatement opportunity for buildings and industry</a:t>
            </a:r>
          </a:p>
        </p:txBody>
      </p:sp>
      <p:cxnSp>
        <p:nvCxnSpPr>
          <p:cNvPr id="16" name="Straight Connector 15">
            <a:extLst>
              <a:ext uri="{FF2B5EF4-FFF2-40B4-BE49-F238E27FC236}">
                <a16:creationId xmlns:a16="http://schemas.microsoft.com/office/drawing/2014/main" id="{DD617356-139C-4DAA-99B9-319BCFE5DCAD}"/>
              </a:ext>
            </a:extLst>
          </p:cNvPr>
          <p:cNvCxnSpPr>
            <a:cxnSpLocks/>
          </p:cNvCxnSpPr>
          <p:nvPr/>
        </p:nvCxnSpPr>
        <p:spPr>
          <a:xfrm>
            <a:off x="554736" y="1871663"/>
            <a:ext cx="11080053"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4" name="LineBasicDefault 273">
            <a:extLst>
              <a:ext uri="{FF2B5EF4-FFF2-40B4-BE49-F238E27FC236}">
                <a16:creationId xmlns:a16="http://schemas.microsoft.com/office/drawing/2014/main" id="{523AE3D8-0437-43D5-8A9A-ABA7C30657EC}"/>
              </a:ext>
            </a:extLst>
          </p:cNvPr>
          <p:cNvCxnSpPr>
            <a:cxnSpLocks/>
          </p:cNvCxnSpPr>
          <p:nvPr>
            <p:custDataLst>
              <p:tags r:id="rId18"/>
            </p:custDataLst>
          </p:nvPr>
        </p:nvCxnSpPr>
        <p:spPr>
          <a:xfrm>
            <a:off x="5367284" y="1871663"/>
            <a:ext cx="0" cy="4225925"/>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75" name="LineArrowBlue 280">
            <a:extLst>
              <a:ext uri="{FF2B5EF4-FFF2-40B4-BE49-F238E27FC236}">
                <a16:creationId xmlns:a16="http://schemas.microsoft.com/office/drawing/2014/main" id="{D41DE1B7-596F-4DCC-B398-E4ED71F8F86A}"/>
              </a:ext>
            </a:extLst>
          </p:cNvPr>
          <p:cNvGrpSpPr>
            <a:grpSpLocks noChangeAspect="1"/>
          </p:cNvGrpSpPr>
          <p:nvPr>
            <p:custDataLst>
              <p:tags r:id="rId19"/>
            </p:custDataLst>
          </p:nvPr>
        </p:nvGrpSpPr>
        <p:grpSpPr>
          <a:xfrm>
            <a:off x="5168847" y="4112269"/>
            <a:ext cx="396875" cy="396875"/>
            <a:chOff x="1016000" y="1016000"/>
            <a:chExt cx="396228" cy="396228"/>
          </a:xfrm>
        </p:grpSpPr>
        <p:sp>
          <p:nvSpPr>
            <p:cNvPr id="76" name="Oval 75">
              <a:extLst>
                <a:ext uri="{FF2B5EF4-FFF2-40B4-BE49-F238E27FC236}">
                  <a16:creationId xmlns:a16="http://schemas.microsoft.com/office/drawing/2014/main" id="{BC1C1D42-BD29-49CD-AF7A-06D254119EAF}"/>
                </a:ext>
              </a:extLst>
            </p:cNvPr>
            <p:cNvSpPr/>
            <p:nvPr/>
          </p:nvSpPr>
          <p:spPr>
            <a:xfrm>
              <a:off x="1016000" y="1016000"/>
              <a:ext cx="396228" cy="396228"/>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78" name="Graphic 77">
              <a:extLst>
                <a:ext uri="{FF2B5EF4-FFF2-40B4-BE49-F238E27FC236}">
                  <a16:creationId xmlns:a16="http://schemas.microsoft.com/office/drawing/2014/main" id="{E8A4FB18-58AF-47DC-909B-C16DE3C3E5C7}"/>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1023614" y="1023614"/>
              <a:ext cx="381000" cy="381000"/>
            </a:xfrm>
            <a:prstGeom prst="rect">
              <a:avLst/>
            </a:prstGeom>
          </p:spPr>
        </p:pic>
      </p:grpSp>
      <p:sp>
        <p:nvSpPr>
          <p:cNvPr id="377" name="AutoShape 4">
            <a:extLst>
              <a:ext uri="{FF2B5EF4-FFF2-40B4-BE49-F238E27FC236}">
                <a16:creationId xmlns:a16="http://schemas.microsoft.com/office/drawing/2014/main" id="{174D803B-38A3-46DA-83D3-287127EABB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84B8293D-EFFB-4976-B538-33D454C0FB4A}"/>
              </a:ext>
            </a:extLst>
          </p:cNvPr>
          <p:cNvCxnSpPr/>
          <p:nvPr>
            <p:custDataLst>
              <p:tags r:id="rId20"/>
            </p:custDataLst>
          </p:nvPr>
        </p:nvCxnSpPr>
        <p:spPr bwMode="gray">
          <a:xfrm>
            <a:off x="8861425" y="3482975"/>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A60A2E2-01A9-433F-90B5-62E732EF3ED1}"/>
              </a:ext>
            </a:extLst>
          </p:cNvPr>
          <p:cNvCxnSpPr/>
          <p:nvPr>
            <p:custDataLst>
              <p:tags r:id="rId21"/>
            </p:custDataLst>
          </p:nvPr>
        </p:nvCxnSpPr>
        <p:spPr bwMode="gray">
          <a:xfrm>
            <a:off x="10217150" y="3109913"/>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E8967FE-3642-40D6-8F39-6D4EDEF7B149}"/>
              </a:ext>
            </a:extLst>
          </p:cNvPr>
          <p:cNvCxnSpPr/>
          <p:nvPr>
            <p:custDataLst>
              <p:tags r:id="rId22"/>
            </p:custDataLst>
          </p:nvPr>
        </p:nvCxnSpPr>
        <p:spPr bwMode="gray">
          <a:xfrm>
            <a:off x="9313863" y="3379788"/>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798D58D-7117-4484-B7D9-39352B73502A}"/>
              </a:ext>
            </a:extLst>
          </p:cNvPr>
          <p:cNvCxnSpPr/>
          <p:nvPr>
            <p:custDataLst>
              <p:tags r:id="rId23"/>
            </p:custDataLst>
          </p:nvPr>
        </p:nvCxnSpPr>
        <p:spPr bwMode="gray">
          <a:xfrm>
            <a:off x="9766300" y="3262313"/>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0A23738-D946-4B4C-91B5-2C6BAE64E0E3}"/>
              </a:ext>
            </a:extLst>
          </p:cNvPr>
          <p:cNvCxnSpPr/>
          <p:nvPr>
            <p:custDataLst>
              <p:tags r:id="rId24"/>
            </p:custDataLst>
          </p:nvPr>
        </p:nvCxnSpPr>
        <p:spPr bwMode="gray">
          <a:xfrm>
            <a:off x="8410575" y="3603625"/>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D2FA392-9944-422F-9AB3-17FD848DEF16}"/>
              </a:ext>
            </a:extLst>
          </p:cNvPr>
          <p:cNvCxnSpPr/>
          <p:nvPr>
            <p:custDataLst>
              <p:tags r:id="rId25"/>
            </p:custDataLst>
          </p:nvPr>
        </p:nvCxnSpPr>
        <p:spPr bwMode="gray">
          <a:xfrm>
            <a:off x="7054850" y="3778250"/>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2A11275-2022-48F1-A662-C5198FF54193}"/>
              </a:ext>
            </a:extLst>
          </p:cNvPr>
          <p:cNvCxnSpPr/>
          <p:nvPr>
            <p:custDataLst>
              <p:tags r:id="rId26"/>
            </p:custDataLst>
          </p:nvPr>
        </p:nvCxnSpPr>
        <p:spPr bwMode="gray">
          <a:xfrm>
            <a:off x="7505700" y="3706813"/>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04CCD5C7-A34D-4594-BC72-41DBFF1C6D4C}"/>
              </a:ext>
            </a:extLst>
          </p:cNvPr>
          <p:cNvCxnSpPr/>
          <p:nvPr>
            <p:custDataLst>
              <p:tags r:id="rId27"/>
            </p:custDataLst>
          </p:nvPr>
        </p:nvCxnSpPr>
        <p:spPr bwMode="gray">
          <a:xfrm>
            <a:off x="6602413" y="4075113"/>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43D4E6A-BBC7-4354-A792-0726D6C6DA52}"/>
              </a:ext>
            </a:extLst>
          </p:cNvPr>
          <p:cNvCxnSpPr/>
          <p:nvPr>
            <p:custDataLst>
              <p:tags r:id="rId28"/>
            </p:custDataLst>
          </p:nvPr>
        </p:nvCxnSpPr>
        <p:spPr bwMode="gray">
          <a:xfrm>
            <a:off x="7958138" y="3663950"/>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054AC01-1475-4F74-86FE-B661F3608EB5}"/>
              </a:ext>
            </a:extLst>
          </p:cNvPr>
          <p:cNvCxnSpPr/>
          <p:nvPr>
            <p:custDataLst>
              <p:tags r:id="rId29"/>
            </p:custDataLst>
          </p:nvPr>
        </p:nvCxnSpPr>
        <p:spPr bwMode="gray">
          <a:xfrm>
            <a:off x="6151563" y="5068888"/>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63B0206-7A8C-474E-AFFA-B9A2692BAE05}"/>
              </a:ext>
            </a:extLst>
          </p:cNvPr>
          <p:cNvCxnSpPr/>
          <p:nvPr>
            <p:custDataLst>
              <p:tags r:id="rId30"/>
            </p:custDataLst>
          </p:nvPr>
        </p:nvCxnSpPr>
        <p:spPr bwMode="gray">
          <a:xfrm>
            <a:off x="10669588" y="2590800"/>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73A0D8F-A467-48AB-9544-5032B0C8133D}"/>
              </a:ext>
            </a:extLst>
          </p:cNvPr>
          <p:cNvCxnSpPr/>
          <p:nvPr>
            <p:custDataLst>
              <p:tags r:id="rId31"/>
            </p:custDataLst>
          </p:nvPr>
        </p:nvCxnSpPr>
        <p:spPr bwMode="gray">
          <a:xfrm>
            <a:off x="11120438" y="2543175"/>
            <a:ext cx="128588"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89" name="Chart 88">
            <a:extLst>
              <a:ext uri="{FF2B5EF4-FFF2-40B4-BE49-F238E27FC236}">
                <a16:creationId xmlns:a16="http://schemas.microsoft.com/office/drawing/2014/main" id="{D469C2A9-56F7-446D-B4EF-913AE0F05041}"/>
              </a:ext>
            </a:extLst>
          </p:cNvPr>
          <p:cNvGraphicFramePr/>
          <p:nvPr>
            <p:custDataLst>
              <p:tags r:id="rId32"/>
            </p:custDataLst>
            <p:extLst>
              <p:ext uri="{D42A27DB-BD31-4B8C-83A1-F6EECF244321}">
                <p14:modId xmlns:p14="http://schemas.microsoft.com/office/powerpoint/2010/main" val="3934207889"/>
              </p:ext>
            </p:extLst>
          </p:nvPr>
        </p:nvGraphicFramePr>
        <p:xfrm>
          <a:off x="5681663" y="2460625"/>
          <a:ext cx="6038850" cy="3022600"/>
        </p:xfrm>
        <a:graphic>
          <a:graphicData uri="http://schemas.openxmlformats.org/drawingml/2006/chart">
            <c:chart xmlns:c="http://schemas.openxmlformats.org/drawingml/2006/chart" xmlns:r="http://schemas.openxmlformats.org/officeDocument/2006/relationships" r:id="rId76"/>
          </a:graphicData>
        </a:graphic>
      </p:graphicFrame>
      <p:sp>
        <p:nvSpPr>
          <p:cNvPr id="67" name="Text Placeholder 4">
            <a:extLst>
              <a:ext uri="{FF2B5EF4-FFF2-40B4-BE49-F238E27FC236}">
                <a16:creationId xmlns:a16="http://schemas.microsoft.com/office/drawing/2014/main" id="{BF1EB073-6CAE-4B99-8CB8-2774D16143D0}"/>
              </a:ext>
            </a:extLst>
          </p:cNvPr>
          <p:cNvSpPr>
            <a:spLocks noGrp="1"/>
          </p:cNvSpPr>
          <p:nvPr>
            <p:custDataLst>
              <p:tags r:id="rId33"/>
            </p:custDataLst>
          </p:nvPr>
        </p:nvSpPr>
        <p:spPr bwMode="auto">
          <a:xfrm>
            <a:off x="8074025" y="5443538"/>
            <a:ext cx="34925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C9F9318-69E5-47FF-8FD5-D6A05223BC39}" type="datetime'''''80''''''''''''''''''''''''-''''''''''''''1''''''00'' C'">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80-100 C</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2" name="Text Placeholder 4">
            <a:extLst>
              <a:ext uri="{FF2B5EF4-FFF2-40B4-BE49-F238E27FC236}">
                <a16:creationId xmlns:a16="http://schemas.microsoft.com/office/drawing/2014/main" id="{4C1F3293-4EFE-461D-940D-7EE66BAE31C5}"/>
              </a:ext>
            </a:extLst>
          </p:cNvPr>
          <p:cNvSpPr>
            <a:spLocks noGrp="1"/>
          </p:cNvSpPr>
          <p:nvPr>
            <p:custDataLst>
              <p:tags r:id="rId34"/>
            </p:custDataLst>
          </p:nvPr>
        </p:nvSpPr>
        <p:spPr bwMode="auto">
          <a:xfrm>
            <a:off x="5768975" y="5443538"/>
            <a:ext cx="4413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85CD94A4-45D9-4536-99F0-35A2D48E809B}" type="datetime'''C''oo''''''''''''''''''''''''''li''''''''''''ng'''''">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Cooling</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6" name="Text Placeholder 4">
            <a:extLst>
              <a:ext uri="{FF2B5EF4-FFF2-40B4-BE49-F238E27FC236}">
                <a16:creationId xmlns:a16="http://schemas.microsoft.com/office/drawing/2014/main" id="{4C1F3293-4EFE-461D-940D-7EE66BAE31C5}"/>
              </a:ext>
            </a:extLst>
          </p:cNvPr>
          <p:cNvSpPr>
            <a:spLocks noGrp="1"/>
          </p:cNvSpPr>
          <p:nvPr>
            <p:custDataLst>
              <p:tags r:id="rId35"/>
            </p:custDataLst>
          </p:nvPr>
        </p:nvSpPr>
        <p:spPr bwMode="auto">
          <a:xfrm>
            <a:off x="6227763" y="5443538"/>
            <a:ext cx="42545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286CDE6-C85E-442F-9D8C-D2EB505E1223}" type="datetime'S''p''a''''''''''''''''c''e'''' ''''''''h''''ea''tin''g'''''''">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Space heating</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82" name="Text Placeholder 4">
            <a:extLst>
              <a:ext uri="{FF2B5EF4-FFF2-40B4-BE49-F238E27FC236}">
                <a16:creationId xmlns:a16="http://schemas.microsoft.com/office/drawing/2014/main" id="{4C1F3293-4EFE-461D-940D-7EE66BAE31C5}"/>
              </a:ext>
            </a:extLst>
          </p:cNvPr>
          <p:cNvSpPr>
            <a:spLocks noGrp="1"/>
          </p:cNvSpPr>
          <p:nvPr>
            <p:custDataLst>
              <p:tags r:id="rId36"/>
            </p:custDataLst>
          </p:nvPr>
        </p:nvSpPr>
        <p:spPr bwMode="gray">
          <a:xfrm>
            <a:off x="10850563" y="2365375"/>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8F26B52-5C66-4897-8283-F32B801D3E3A}" type="datetime'''''''''''''''''''2%'">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72" name="Text Placeholder 4">
            <a:extLst>
              <a:ext uri="{FF2B5EF4-FFF2-40B4-BE49-F238E27FC236}">
                <a16:creationId xmlns:a16="http://schemas.microsoft.com/office/drawing/2014/main" id="{0036F901-D7A2-4187-AB80-69948F0AF081}"/>
              </a:ext>
            </a:extLst>
          </p:cNvPr>
          <p:cNvSpPr>
            <a:spLocks noGrp="1"/>
          </p:cNvSpPr>
          <p:nvPr>
            <p:custDataLst>
              <p:tags r:id="rId37"/>
            </p:custDataLst>
          </p:nvPr>
        </p:nvSpPr>
        <p:spPr bwMode="auto">
          <a:xfrm>
            <a:off x="9845675" y="5443538"/>
            <a:ext cx="41910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3565C35-3669-4906-A768-9D4B68106936}" type="datetime'5''''''00''''''''''''-''1''''''''''''''00''0 ''''''''''C'''''">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500-1000 C</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7" name="Text Placeholder 4">
            <a:extLst>
              <a:ext uri="{FF2B5EF4-FFF2-40B4-BE49-F238E27FC236}">
                <a16:creationId xmlns:a16="http://schemas.microsoft.com/office/drawing/2014/main" id="{4C1F3293-4EFE-461D-940D-7EE66BAE31C5}"/>
              </a:ext>
            </a:extLst>
          </p:cNvPr>
          <p:cNvSpPr>
            <a:spLocks noGrp="1"/>
          </p:cNvSpPr>
          <p:nvPr>
            <p:custDataLst>
              <p:tags r:id="rId38"/>
            </p:custDataLst>
          </p:nvPr>
        </p:nvSpPr>
        <p:spPr bwMode="auto">
          <a:xfrm>
            <a:off x="6732588" y="5443538"/>
            <a:ext cx="3222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1E69667-8DED-4D4C-BE4A-BFF1BCD82B9A}" type="datetime'''H''''o''''''''''''''''''''t ''''''wa''t''''e''''''''r'">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Hot water</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65" name="Text Placeholder 4">
            <a:extLst>
              <a:ext uri="{FF2B5EF4-FFF2-40B4-BE49-F238E27FC236}">
                <a16:creationId xmlns:a16="http://schemas.microsoft.com/office/drawing/2014/main" id="{02D145E7-BE17-478B-98DD-2816014C19E8}"/>
              </a:ext>
            </a:extLst>
          </p:cNvPr>
          <p:cNvSpPr>
            <a:spLocks noGrp="1"/>
          </p:cNvSpPr>
          <p:nvPr>
            <p:custDataLst>
              <p:tags r:id="rId39"/>
            </p:custDataLst>
          </p:nvPr>
        </p:nvSpPr>
        <p:spPr bwMode="auto">
          <a:xfrm>
            <a:off x="7167563" y="5443538"/>
            <a:ext cx="3540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A509B3E-84FC-4E8E-B825-CED7BC8A1760}" type="datetime'''''&lt;''''''''''''''''''''''''''6''''''''''0'' C'''''''''''">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&lt;60 C</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66" name="Text Placeholder 4">
            <a:extLst>
              <a:ext uri="{FF2B5EF4-FFF2-40B4-BE49-F238E27FC236}">
                <a16:creationId xmlns:a16="http://schemas.microsoft.com/office/drawing/2014/main" id="{6C0E50CB-3AEE-4FC8-A988-8E84AF508A4A}"/>
              </a:ext>
            </a:extLst>
          </p:cNvPr>
          <p:cNvSpPr>
            <a:spLocks noGrp="1"/>
          </p:cNvSpPr>
          <p:nvPr>
            <p:custDataLst>
              <p:tags r:id="rId40"/>
            </p:custDataLst>
          </p:nvPr>
        </p:nvSpPr>
        <p:spPr bwMode="auto">
          <a:xfrm>
            <a:off x="7656513" y="5443538"/>
            <a:ext cx="27940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39B11BF7-D8CC-4EAF-AC31-0CDD8F4F89C8}" type="datetime'''''''6''''''''''''''0-''''8''''''''0'''''' ''''''''''''C'">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60-80 C</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5" name="Text Placeholder 4">
            <a:extLst>
              <a:ext uri="{FF2B5EF4-FFF2-40B4-BE49-F238E27FC236}">
                <a16:creationId xmlns:a16="http://schemas.microsoft.com/office/drawing/2014/main" id="{42B998B0-D46E-418F-B206-F5C71C31991C}"/>
              </a:ext>
            </a:extLst>
          </p:cNvPr>
          <p:cNvSpPr>
            <a:spLocks noGrp="1"/>
          </p:cNvSpPr>
          <p:nvPr>
            <p:custDataLst>
              <p:tags r:id="rId41"/>
            </p:custDataLst>
          </p:nvPr>
        </p:nvSpPr>
        <p:spPr bwMode="auto">
          <a:xfrm>
            <a:off x="11264900" y="5443538"/>
            <a:ext cx="2936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C23F7E27-973A-4D68-B367-54906AB7D290}" type="datetime'''T''''''''''''''''o''''''''t''a''''l'">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Total</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83" name="Text Placeholder 4">
            <a:extLst>
              <a:ext uri="{FF2B5EF4-FFF2-40B4-BE49-F238E27FC236}">
                <a16:creationId xmlns:a16="http://schemas.microsoft.com/office/drawing/2014/main" id="{4C1F3293-4EFE-461D-940D-7EE66BAE31C5}"/>
              </a:ext>
            </a:extLst>
          </p:cNvPr>
          <p:cNvSpPr>
            <a:spLocks noGrp="1"/>
          </p:cNvSpPr>
          <p:nvPr>
            <p:custDataLst>
              <p:tags r:id="rId42"/>
            </p:custDataLst>
          </p:nvPr>
        </p:nvSpPr>
        <p:spPr bwMode="gray">
          <a:xfrm>
            <a:off x="11233150" y="2365375"/>
            <a:ext cx="3571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2A0F1C33-94CA-4C1A-9D4E-A34403690FEE}" type="datetime'''''''''''''''''''''''1''0''''''''''''''''''''''0%'''''''''''">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100%</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3" name="Text Placeholder 4">
            <a:extLst>
              <a:ext uri="{FF2B5EF4-FFF2-40B4-BE49-F238E27FC236}">
                <a16:creationId xmlns:a16="http://schemas.microsoft.com/office/drawing/2014/main" id="{4C1F3293-4EFE-461D-940D-7EE66BAE31C5}"/>
              </a:ext>
            </a:extLst>
          </p:cNvPr>
          <p:cNvSpPr>
            <a:spLocks noGrp="1"/>
          </p:cNvSpPr>
          <p:nvPr>
            <p:custDataLst>
              <p:tags r:id="rId43"/>
            </p:custDataLst>
          </p:nvPr>
        </p:nvSpPr>
        <p:spPr bwMode="gray">
          <a:xfrm>
            <a:off x="6750050" y="3600450"/>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C6BA4F6C-DD0C-45A7-8070-E04DC7B2F0A3}" type="datetime'10''''''''''%'''''''''''''''''''''''''''''''''''''''''''''">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10%</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99" name="Text Placeholder 4">
            <a:extLst>
              <a:ext uri="{FF2B5EF4-FFF2-40B4-BE49-F238E27FC236}">
                <a16:creationId xmlns:a16="http://schemas.microsoft.com/office/drawing/2014/main" id="{4C1F3293-4EFE-461D-940D-7EE66BAE31C5}"/>
              </a:ext>
            </a:extLst>
          </p:cNvPr>
          <p:cNvSpPr>
            <a:spLocks noGrp="1"/>
          </p:cNvSpPr>
          <p:nvPr>
            <p:custDataLst>
              <p:tags r:id="rId44"/>
            </p:custDataLst>
          </p:nvPr>
        </p:nvSpPr>
        <p:spPr bwMode="gray">
          <a:xfrm>
            <a:off x="11268075" y="4654550"/>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F5D877E9-46CB-4DCB-BC1A-BAFA6E83CF57}" type="datetime'''''''''''4''7''%'''''''''''''''">
              <a:rPr kumimoji="0" lang="en-U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47%</a:t>
            </a:fld>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7" name="Text Placeholder 4">
            <a:extLst>
              <a:ext uri="{FF2B5EF4-FFF2-40B4-BE49-F238E27FC236}">
                <a16:creationId xmlns:a16="http://schemas.microsoft.com/office/drawing/2014/main" id="{3AD785A0-E618-4715-B907-63822039F268}"/>
              </a:ext>
            </a:extLst>
          </p:cNvPr>
          <p:cNvSpPr>
            <a:spLocks noGrp="1"/>
          </p:cNvSpPr>
          <p:nvPr>
            <p:custDataLst>
              <p:tags r:id="rId45"/>
            </p:custDataLst>
          </p:nvPr>
        </p:nvSpPr>
        <p:spPr bwMode="auto">
          <a:xfrm>
            <a:off x="10775951" y="5443538"/>
            <a:ext cx="36671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24FE8570-3FEC-4024-94F5-45F6E1F85073}" type="datetime'''''&gt;''''150''''''''''0'' ''''''C'''">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&gt;1500 C</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6" name="Text Placeholder 4">
            <a:extLst>
              <a:ext uri="{FF2B5EF4-FFF2-40B4-BE49-F238E27FC236}">
                <a16:creationId xmlns:a16="http://schemas.microsoft.com/office/drawing/2014/main" id="{4C1F3293-4EFE-461D-940D-7EE66BAE31C5}"/>
              </a:ext>
            </a:extLst>
          </p:cNvPr>
          <p:cNvSpPr>
            <a:spLocks noGrp="1"/>
          </p:cNvSpPr>
          <p:nvPr>
            <p:custDataLst>
              <p:tags r:id="rId46"/>
            </p:custDataLst>
          </p:nvPr>
        </p:nvSpPr>
        <p:spPr bwMode="gray">
          <a:xfrm>
            <a:off x="8140700" y="3425825"/>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1099EA88-20B2-4820-97EE-869ECE7A4E61}" type="datetime'2''''''''''''''''''''''''''''''''''%'''''">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73" name="Text Placeholder 4">
            <a:extLst>
              <a:ext uri="{FF2B5EF4-FFF2-40B4-BE49-F238E27FC236}">
                <a16:creationId xmlns:a16="http://schemas.microsoft.com/office/drawing/2014/main" id="{799E06BD-9E63-474C-9BF0-43D6D9632F46}"/>
              </a:ext>
            </a:extLst>
          </p:cNvPr>
          <p:cNvSpPr>
            <a:spLocks noGrp="1"/>
          </p:cNvSpPr>
          <p:nvPr>
            <p:custDataLst>
              <p:tags r:id="rId47"/>
            </p:custDataLst>
          </p:nvPr>
        </p:nvSpPr>
        <p:spPr bwMode="auto">
          <a:xfrm>
            <a:off x="10298113" y="5443538"/>
            <a:ext cx="41910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7055526-9A6F-4C08-A2B7-94272D92012A}" type="datetime'1''00''0''''''-''''''1''''''''''''''5''''''0''''0'' C'''">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1000-1500 C</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70" name="Text Placeholder 4">
            <a:extLst>
              <a:ext uri="{FF2B5EF4-FFF2-40B4-BE49-F238E27FC236}">
                <a16:creationId xmlns:a16="http://schemas.microsoft.com/office/drawing/2014/main" id="{B1EB9425-981B-4E6C-8DA0-545E9F937F36}"/>
              </a:ext>
            </a:extLst>
          </p:cNvPr>
          <p:cNvSpPr>
            <a:spLocks noGrp="1"/>
          </p:cNvSpPr>
          <p:nvPr>
            <p:custDataLst>
              <p:tags r:id="rId48"/>
            </p:custDataLst>
          </p:nvPr>
        </p:nvSpPr>
        <p:spPr bwMode="auto">
          <a:xfrm>
            <a:off x="9429750" y="5443538"/>
            <a:ext cx="34925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925BFB3-458C-40F4-B818-D98F05B9B142}" type="datetime'2''''0''''0''''''-''''''''''''''5''0''''''''''''''0'''''''' C'">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200-500 C</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69" name="Text Placeholder 4">
            <a:extLst>
              <a:ext uri="{FF2B5EF4-FFF2-40B4-BE49-F238E27FC236}">
                <a16:creationId xmlns:a16="http://schemas.microsoft.com/office/drawing/2014/main" id="{0CF59D30-64FE-4A3E-89FB-73DC933F5B62}"/>
              </a:ext>
            </a:extLst>
          </p:cNvPr>
          <p:cNvSpPr>
            <a:spLocks noGrp="1"/>
          </p:cNvSpPr>
          <p:nvPr>
            <p:custDataLst>
              <p:tags r:id="rId49"/>
            </p:custDataLst>
          </p:nvPr>
        </p:nvSpPr>
        <p:spPr bwMode="auto">
          <a:xfrm>
            <a:off x="8977313" y="5443538"/>
            <a:ext cx="34925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9D99DE1-D0B4-4F15-AA1C-392F238AAC57}" type="datetime'1''5''0''''-''''''''''''''2''''0''''''0'''''' C'''''''">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150-200 C</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68" name="Text Placeholder 4">
            <a:extLst>
              <a:ext uri="{FF2B5EF4-FFF2-40B4-BE49-F238E27FC236}">
                <a16:creationId xmlns:a16="http://schemas.microsoft.com/office/drawing/2014/main" id="{90AD7DE5-B8A1-44EC-B43C-22C4786F6D49}"/>
              </a:ext>
            </a:extLst>
          </p:cNvPr>
          <p:cNvSpPr>
            <a:spLocks noGrp="1"/>
          </p:cNvSpPr>
          <p:nvPr>
            <p:custDataLst>
              <p:tags r:id="rId50"/>
            </p:custDataLst>
          </p:nvPr>
        </p:nvSpPr>
        <p:spPr bwMode="auto">
          <a:xfrm>
            <a:off x="8524875" y="5443538"/>
            <a:ext cx="34925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4C89591-5000-4013-B884-38C7B6B1191B}" type="datetime'1''''00''-''''1''''''''''''5''''''''''''''''0 C'''''''''''''">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100-150 C</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1" name="Text Placeholder 4">
            <a:extLst>
              <a:ext uri="{FF2B5EF4-FFF2-40B4-BE49-F238E27FC236}">
                <a16:creationId xmlns:a16="http://schemas.microsoft.com/office/drawing/2014/main" id="{4C1F3293-4EFE-461D-940D-7EE66BAE31C5}"/>
              </a:ext>
            </a:extLst>
          </p:cNvPr>
          <p:cNvSpPr>
            <a:spLocks noGrp="1"/>
          </p:cNvSpPr>
          <p:nvPr>
            <p:custDataLst>
              <p:tags r:id="rId51"/>
            </p:custDataLst>
          </p:nvPr>
        </p:nvSpPr>
        <p:spPr bwMode="gray">
          <a:xfrm>
            <a:off x="5846763" y="4891088"/>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58356A01-4DA4-418E-935C-C80232FED1FF}" type="datetime'1''''''''''''''''''''''''''''''''''''''''''''2%'''''''''">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12%</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4" name="Text Placeholder 4">
            <a:extLst>
              <a:ext uri="{FF2B5EF4-FFF2-40B4-BE49-F238E27FC236}">
                <a16:creationId xmlns:a16="http://schemas.microsoft.com/office/drawing/2014/main" id="{4C1F3293-4EFE-461D-940D-7EE66BAE31C5}"/>
              </a:ext>
            </a:extLst>
          </p:cNvPr>
          <p:cNvSpPr>
            <a:spLocks noGrp="1"/>
          </p:cNvSpPr>
          <p:nvPr>
            <p:custDataLst>
              <p:tags r:id="rId52"/>
            </p:custDataLst>
          </p:nvPr>
        </p:nvSpPr>
        <p:spPr bwMode="gray">
          <a:xfrm>
            <a:off x="7235825" y="3529013"/>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86D46A37-7DF9-44CB-96A9-411F9317A5EF}" type="datetime'''''''''''''3''''''''''''%'''''''''">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3%</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5" name="Text Placeholder 4">
            <a:extLst>
              <a:ext uri="{FF2B5EF4-FFF2-40B4-BE49-F238E27FC236}">
                <a16:creationId xmlns:a16="http://schemas.microsoft.com/office/drawing/2014/main" id="{4C1F3293-4EFE-461D-940D-7EE66BAE31C5}"/>
              </a:ext>
            </a:extLst>
          </p:cNvPr>
          <p:cNvSpPr>
            <a:spLocks noGrp="1"/>
          </p:cNvSpPr>
          <p:nvPr>
            <p:custDataLst>
              <p:tags r:id="rId53"/>
            </p:custDataLst>
          </p:nvPr>
        </p:nvSpPr>
        <p:spPr bwMode="gray">
          <a:xfrm>
            <a:off x="7688263" y="3486150"/>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684203A-E745-4BC6-95EA-12EEB94816B9}" type="datetime'''''''''''''''2''''''''''''''''''''''''''%'''''">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2%</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7" name="Text Placeholder 4">
            <a:extLst>
              <a:ext uri="{FF2B5EF4-FFF2-40B4-BE49-F238E27FC236}">
                <a16:creationId xmlns:a16="http://schemas.microsoft.com/office/drawing/2014/main" id="{4C1F3293-4EFE-461D-940D-7EE66BAE31C5}"/>
              </a:ext>
            </a:extLst>
          </p:cNvPr>
          <p:cNvSpPr>
            <a:spLocks noGrp="1"/>
          </p:cNvSpPr>
          <p:nvPr>
            <p:custDataLst>
              <p:tags r:id="rId54"/>
            </p:custDataLst>
          </p:nvPr>
        </p:nvSpPr>
        <p:spPr bwMode="gray">
          <a:xfrm>
            <a:off x="8591550" y="3305175"/>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BE7FE7F1-D4DA-421C-8F47-C6F3F3F6B0D8}" type="datetime'''''4''''''''''''''''''''''''''''''''''''''''''''''''%'''''''">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4%</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8" name="Text Placeholder 4">
            <a:extLst>
              <a:ext uri="{FF2B5EF4-FFF2-40B4-BE49-F238E27FC236}">
                <a16:creationId xmlns:a16="http://schemas.microsoft.com/office/drawing/2014/main" id="{4C1F3293-4EFE-461D-940D-7EE66BAE31C5}"/>
              </a:ext>
            </a:extLst>
          </p:cNvPr>
          <p:cNvSpPr>
            <a:spLocks noGrp="1"/>
          </p:cNvSpPr>
          <p:nvPr>
            <p:custDataLst>
              <p:tags r:id="rId55"/>
            </p:custDataLst>
          </p:nvPr>
        </p:nvSpPr>
        <p:spPr bwMode="gray">
          <a:xfrm>
            <a:off x="9043988" y="3201988"/>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4C83CDED-32B0-4A41-A62E-438C5FD09E94}" type="datetime'''''''''''''''''''''''''4%'''''''''''''''''''''''">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4%</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9" name="Text Placeholder 4">
            <a:extLst>
              <a:ext uri="{FF2B5EF4-FFF2-40B4-BE49-F238E27FC236}">
                <a16:creationId xmlns:a16="http://schemas.microsoft.com/office/drawing/2014/main" id="{4C1F3293-4EFE-461D-940D-7EE66BAE31C5}"/>
              </a:ext>
            </a:extLst>
          </p:cNvPr>
          <p:cNvSpPr>
            <a:spLocks noGrp="1"/>
          </p:cNvSpPr>
          <p:nvPr>
            <p:custDataLst>
              <p:tags r:id="rId56"/>
            </p:custDataLst>
          </p:nvPr>
        </p:nvSpPr>
        <p:spPr bwMode="gray">
          <a:xfrm>
            <a:off x="9496425" y="3084513"/>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AD65A7A-B7DF-46A9-A1D6-82F64CADF72D}" type="datetime'''''''''''''''''''''''''''''''''''4''''%'''''''''''''''''''''">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4%</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80" name="Text Placeholder 4">
            <a:extLst>
              <a:ext uri="{FF2B5EF4-FFF2-40B4-BE49-F238E27FC236}">
                <a16:creationId xmlns:a16="http://schemas.microsoft.com/office/drawing/2014/main" id="{4C1F3293-4EFE-461D-940D-7EE66BAE31C5}"/>
              </a:ext>
            </a:extLst>
          </p:cNvPr>
          <p:cNvSpPr>
            <a:spLocks noGrp="1"/>
          </p:cNvSpPr>
          <p:nvPr>
            <p:custDataLst>
              <p:tags r:id="rId57"/>
            </p:custDataLst>
          </p:nvPr>
        </p:nvSpPr>
        <p:spPr bwMode="gray">
          <a:xfrm>
            <a:off x="9947275" y="2932113"/>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4E9CE869-E9C1-459A-8E57-7220CDAE65B4}" type="datetime'''''''''''''''''''''''''5''''''''''''%'''''''''">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5%</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81" name="Text Placeholder 4">
            <a:extLst>
              <a:ext uri="{FF2B5EF4-FFF2-40B4-BE49-F238E27FC236}">
                <a16:creationId xmlns:a16="http://schemas.microsoft.com/office/drawing/2014/main" id="{4C1F3293-4EFE-461D-940D-7EE66BAE31C5}"/>
              </a:ext>
            </a:extLst>
          </p:cNvPr>
          <p:cNvSpPr>
            <a:spLocks noGrp="1"/>
          </p:cNvSpPr>
          <p:nvPr>
            <p:custDataLst>
              <p:tags r:id="rId58"/>
            </p:custDataLst>
          </p:nvPr>
        </p:nvSpPr>
        <p:spPr bwMode="gray">
          <a:xfrm>
            <a:off x="10364788" y="2413000"/>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3D010B89-2AD8-475F-A964-073589C5B79E}" type="datetime'''''''''''18''''''''''''''''''''''''''''''''''''%'''''''''''">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18%</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2" name="Text Placeholder 4">
            <a:extLst>
              <a:ext uri="{FF2B5EF4-FFF2-40B4-BE49-F238E27FC236}">
                <a16:creationId xmlns:a16="http://schemas.microsoft.com/office/drawing/2014/main" id="{4C1F3293-4EFE-461D-940D-7EE66BAE31C5}"/>
              </a:ext>
            </a:extLst>
          </p:cNvPr>
          <p:cNvSpPr>
            <a:spLocks noGrp="1"/>
          </p:cNvSpPr>
          <p:nvPr>
            <p:custDataLst>
              <p:tags r:id="rId59"/>
            </p:custDataLst>
          </p:nvPr>
        </p:nvSpPr>
        <p:spPr bwMode="gray">
          <a:xfrm>
            <a:off x="6297613" y="38973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3BD1BA49-9D84-4E62-802A-5E86B3BAB8F0}" type="datetime'3''5''''''''''''''%'''''">
              <a:rPr kumimoji="0" lang="en-US" altLang="en-US" sz="1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35%</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8" name="Rectangle 27">
            <a:extLst>
              <a:ext uri="{FF2B5EF4-FFF2-40B4-BE49-F238E27FC236}">
                <a16:creationId xmlns:a16="http://schemas.microsoft.com/office/drawing/2014/main" id="{9F72F890-A6DD-43E4-9F43-AECD61ACC24C}"/>
              </a:ext>
            </a:extLst>
          </p:cNvPr>
          <p:cNvSpPr/>
          <p:nvPr>
            <p:custDataLst>
              <p:tags r:id="rId60"/>
            </p:custDataLst>
          </p:nvPr>
        </p:nvSpPr>
        <p:spPr bwMode="auto">
          <a:xfrm>
            <a:off x="9974263" y="2014538"/>
            <a:ext cx="144463" cy="144463"/>
          </a:xfrm>
          <a:prstGeom prst="rect">
            <a:avLst/>
          </a:prstGeom>
          <a:solidFill>
            <a:schemeClr val="accent2"/>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64" name="Rectangle 163">
            <a:extLst>
              <a:ext uri="{FF2B5EF4-FFF2-40B4-BE49-F238E27FC236}">
                <a16:creationId xmlns:a16="http://schemas.microsoft.com/office/drawing/2014/main" id="{3EC32597-AC31-4FD5-B38F-FF530AC7568E}"/>
              </a:ext>
            </a:extLst>
          </p:cNvPr>
          <p:cNvSpPr/>
          <p:nvPr>
            <p:custDataLst>
              <p:tags r:id="rId61"/>
            </p:custDataLst>
          </p:nvPr>
        </p:nvSpPr>
        <p:spPr bwMode="auto">
          <a:xfrm>
            <a:off x="8770938" y="2014538"/>
            <a:ext cx="144463" cy="144463"/>
          </a:xfrm>
          <a:prstGeom prst="rect">
            <a:avLst/>
          </a:prstGeom>
          <a:solidFill>
            <a:schemeClr val="accent4"/>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49DE2927-3A2C-444C-B364-54C1F6C8DB30}"/>
              </a:ext>
            </a:extLst>
          </p:cNvPr>
          <p:cNvSpPr/>
          <p:nvPr>
            <p:custDataLst>
              <p:tags r:id="rId62"/>
            </p:custDataLst>
          </p:nvPr>
        </p:nvSpPr>
        <p:spPr bwMode="auto">
          <a:xfrm>
            <a:off x="10815638" y="2014538"/>
            <a:ext cx="144463" cy="144463"/>
          </a:xfrm>
          <a:prstGeom prst="rect">
            <a:avLst/>
          </a:prstGeom>
          <a:solidFill>
            <a:schemeClr val="accent1"/>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15" name="Text Placeholder 4">
            <a:extLst>
              <a:ext uri="{FF2B5EF4-FFF2-40B4-BE49-F238E27FC236}">
                <a16:creationId xmlns:a16="http://schemas.microsoft.com/office/drawing/2014/main" id="{84CA6615-7B15-441A-9B95-A6781127E379}"/>
              </a:ext>
            </a:extLst>
          </p:cNvPr>
          <p:cNvSpPr>
            <a:spLocks noGrp="1"/>
          </p:cNvSpPr>
          <p:nvPr>
            <p:custDataLst>
              <p:tags r:id="rId63"/>
            </p:custDataLst>
          </p:nvPr>
        </p:nvSpPr>
        <p:spPr bwMode="auto">
          <a:xfrm>
            <a:off x="8966200" y="2011363"/>
            <a:ext cx="906463"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790EA2D-6A98-4083-A3EC-1ACF9DF907BF}" type="datetime'D''ist''''r''i''ct ''H''''''''''''''e''a''''''t''''in''g'''''">
              <a:rPr kumimoji="0" lang="en-US" altLang="en-US"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District Heating</a:t>
            </a:fld>
            <a:endPar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79" name="Text Placeholder 4">
            <a:extLst>
              <a:ext uri="{FF2B5EF4-FFF2-40B4-BE49-F238E27FC236}">
                <a16:creationId xmlns:a16="http://schemas.microsoft.com/office/drawing/2014/main" id="{4C1F3293-4EFE-461D-940D-7EE66BAE31C5}"/>
              </a:ext>
            </a:extLst>
          </p:cNvPr>
          <p:cNvSpPr>
            <a:spLocks noGrp="1"/>
          </p:cNvSpPr>
          <p:nvPr>
            <p:custDataLst>
              <p:tags r:id="rId64"/>
            </p:custDataLst>
          </p:nvPr>
        </p:nvSpPr>
        <p:spPr bwMode="auto">
          <a:xfrm>
            <a:off x="10169525" y="2011363"/>
            <a:ext cx="544513"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C58809BE-47FF-4917-9DBA-26EDDEE7191B}" type="datetime'''''''''''''''Bu''il''''''''''''''''d''in''''''g''''''s'''">
              <a:rPr kumimoji="0" lang="en-US" altLang="en-US"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Buildings</a:t>
            </a:fld>
            <a:endPar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1" name="Text Placeholder 4">
            <a:extLst>
              <a:ext uri="{FF2B5EF4-FFF2-40B4-BE49-F238E27FC236}">
                <a16:creationId xmlns:a16="http://schemas.microsoft.com/office/drawing/2014/main" id="{4C1F3293-4EFE-461D-940D-7EE66BAE31C5}"/>
              </a:ext>
            </a:extLst>
          </p:cNvPr>
          <p:cNvSpPr>
            <a:spLocks noGrp="1"/>
          </p:cNvSpPr>
          <p:nvPr>
            <p:custDataLst>
              <p:tags r:id="rId65"/>
            </p:custDataLst>
          </p:nvPr>
        </p:nvSpPr>
        <p:spPr bwMode="auto">
          <a:xfrm>
            <a:off x="11010900" y="2011363"/>
            <a:ext cx="56038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B5A9DA7A-6CA5-41F6-B287-A6B8B253210F}" type="datetime'''In''''''''d''''''''''''''''''''''''''''u''''str''''''y'''''">
              <a:rPr kumimoji="0" lang="en-US" altLang="en-US"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Industry</a:t>
            </a:fld>
            <a:r>
              <a:rPr kumimoji="0" lang="en-US" altLang="en-US" sz="105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r>
              <a:rPr kumimoji="0" lang="en-US" alt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265" name="Description 268">
            <a:extLst>
              <a:ext uri="{FF2B5EF4-FFF2-40B4-BE49-F238E27FC236}">
                <a16:creationId xmlns:a16="http://schemas.microsoft.com/office/drawing/2014/main" id="{90B6C51A-DA89-440F-B245-30563C480F50}"/>
              </a:ext>
            </a:extLst>
          </p:cNvPr>
          <p:cNvGrpSpPr/>
          <p:nvPr>
            <p:custDataLst>
              <p:tags r:id="rId66"/>
            </p:custDataLst>
          </p:nvPr>
        </p:nvGrpSpPr>
        <p:grpSpPr>
          <a:xfrm>
            <a:off x="6241427" y="5847505"/>
            <a:ext cx="2181848" cy="553998"/>
            <a:chOff x="1016000" y="1016000"/>
            <a:chExt cx="3136731" cy="553998"/>
          </a:xfrm>
        </p:grpSpPr>
        <p:sp>
          <p:nvSpPr>
            <p:cNvPr id="258" name="TextBox 257">
              <a:extLst>
                <a:ext uri="{FF2B5EF4-FFF2-40B4-BE49-F238E27FC236}">
                  <a16:creationId xmlns:a16="http://schemas.microsoft.com/office/drawing/2014/main" id="{36BF645B-47F2-48F6-904A-62731107EA17}"/>
                </a:ext>
              </a:extLst>
            </p:cNvPr>
            <p:cNvSpPr txBox="1"/>
            <p:nvPr/>
          </p:nvSpPr>
          <p:spPr>
            <a:xfrm>
              <a:off x="1016000" y="1016000"/>
              <a:ext cx="3136731" cy="553998"/>
            </a:xfrm>
            <a:prstGeom prst="rect">
              <a:avLst/>
            </a:prstGeom>
          </p:spPr>
          <p:txBody>
            <a:bodyPr vert="horz" wrap="square" lIns="0" tIns="7200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Low</a:t>
              </a:r>
            </a:p>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temperature heat</a:t>
              </a:r>
            </a:p>
          </p:txBody>
        </p:sp>
        <p:cxnSp>
          <p:nvCxnSpPr>
            <p:cNvPr id="260" name="Straight Arrow Connector 259">
              <a:extLst>
                <a:ext uri="{FF2B5EF4-FFF2-40B4-BE49-F238E27FC236}">
                  <a16:creationId xmlns:a16="http://schemas.microsoft.com/office/drawing/2014/main" id="{6F2E3234-03C3-4C6E-A4B2-8C5B376235E5}"/>
                </a:ext>
              </a:extLst>
            </p:cNvPr>
            <p:cNvCxnSpPr/>
            <p:nvPr/>
          </p:nvCxnSpPr>
          <p:spPr>
            <a:xfrm>
              <a:off x="1016000" y="1016000"/>
              <a:ext cx="3136731" cy="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92" name="Description 268">
            <a:extLst>
              <a:ext uri="{FF2B5EF4-FFF2-40B4-BE49-F238E27FC236}">
                <a16:creationId xmlns:a16="http://schemas.microsoft.com/office/drawing/2014/main" id="{B7E10257-122A-439A-925B-70FA68ADDE97}"/>
              </a:ext>
            </a:extLst>
          </p:cNvPr>
          <p:cNvGrpSpPr/>
          <p:nvPr>
            <p:custDataLst>
              <p:tags r:id="rId67"/>
            </p:custDataLst>
          </p:nvPr>
        </p:nvGrpSpPr>
        <p:grpSpPr>
          <a:xfrm>
            <a:off x="8560728" y="5847505"/>
            <a:ext cx="1218272" cy="553998"/>
            <a:chOff x="1016000" y="1016000"/>
            <a:chExt cx="3136731" cy="553998"/>
          </a:xfrm>
        </p:grpSpPr>
        <p:sp>
          <p:nvSpPr>
            <p:cNvPr id="293" name="TextBox 292">
              <a:extLst>
                <a:ext uri="{FF2B5EF4-FFF2-40B4-BE49-F238E27FC236}">
                  <a16:creationId xmlns:a16="http://schemas.microsoft.com/office/drawing/2014/main" id="{AB9D691C-9777-4E20-A080-AA736B3F076A}"/>
                </a:ext>
              </a:extLst>
            </p:cNvPr>
            <p:cNvSpPr txBox="1"/>
            <p:nvPr/>
          </p:nvSpPr>
          <p:spPr>
            <a:xfrm>
              <a:off x="1016000" y="1016000"/>
              <a:ext cx="3136731" cy="553998"/>
            </a:xfrm>
            <a:prstGeom prst="rect">
              <a:avLst/>
            </a:prstGeom>
          </p:spPr>
          <p:txBody>
            <a:bodyPr vert="horz" wrap="square" lIns="0" tIns="7200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Medium temperature heat</a:t>
              </a:r>
            </a:p>
          </p:txBody>
        </p:sp>
        <p:cxnSp>
          <p:nvCxnSpPr>
            <p:cNvPr id="294" name="Straight Arrow Connector 293">
              <a:extLst>
                <a:ext uri="{FF2B5EF4-FFF2-40B4-BE49-F238E27FC236}">
                  <a16:creationId xmlns:a16="http://schemas.microsoft.com/office/drawing/2014/main" id="{FEBF1889-2AC3-46BD-B9B6-0ABA53AC2719}"/>
                </a:ext>
              </a:extLst>
            </p:cNvPr>
            <p:cNvCxnSpPr/>
            <p:nvPr/>
          </p:nvCxnSpPr>
          <p:spPr>
            <a:xfrm>
              <a:off x="1016000" y="1016000"/>
              <a:ext cx="3136731" cy="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95" name="Description 268">
            <a:extLst>
              <a:ext uri="{FF2B5EF4-FFF2-40B4-BE49-F238E27FC236}">
                <a16:creationId xmlns:a16="http://schemas.microsoft.com/office/drawing/2014/main" id="{5532D0D3-D8FC-4742-A8F9-EAE117C5EF71}"/>
              </a:ext>
            </a:extLst>
          </p:cNvPr>
          <p:cNvGrpSpPr/>
          <p:nvPr>
            <p:custDataLst>
              <p:tags r:id="rId68"/>
            </p:custDataLst>
          </p:nvPr>
        </p:nvGrpSpPr>
        <p:grpSpPr>
          <a:xfrm>
            <a:off x="9849778" y="5847505"/>
            <a:ext cx="1383371" cy="553998"/>
            <a:chOff x="1016000" y="1016000"/>
            <a:chExt cx="3136731" cy="553998"/>
          </a:xfrm>
        </p:grpSpPr>
        <p:sp>
          <p:nvSpPr>
            <p:cNvPr id="296" name="TextBox 295">
              <a:extLst>
                <a:ext uri="{FF2B5EF4-FFF2-40B4-BE49-F238E27FC236}">
                  <a16:creationId xmlns:a16="http://schemas.microsoft.com/office/drawing/2014/main" id="{AB97D2E2-B193-4D57-815F-C8443AD287D0}"/>
                </a:ext>
              </a:extLst>
            </p:cNvPr>
            <p:cNvSpPr txBox="1"/>
            <p:nvPr/>
          </p:nvSpPr>
          <p:spPr>
            <a:xfrm>
              <a:off x="1016000" y="1016000"/>
              <a:ext cx="3136731" cy="553998"/>
            </a:xfrm>
            <a:prstGeom prst="rect">
              <a:avLst/>
            </a:prstGeom>
          </p:spPr>
          <p:txBody>
            <a:bodyPr vert="horz" wrap="square" lIns="0" tIns="7200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30396" lvl="1" indent="-226796">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793" lvl="2" indent="-215997">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7590" lvl="3" indent="-15119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187" lvl="4" indent="-14759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High</a:t>
              </a:r>
            </a:p>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temperature heat</a:t>
              </a:r>
            </a:p>
          </p:txBody>
        </p:sp>
        <p:cxnSp>
          <p:nvCxnSpPr>
            <p:cNvPr id="297" name="Straight Arrow Connector 296">
              <a:extLst>
                <a:ext uri="{FF2B5EF4-FFF2-40B4-BE49-F238E27FC236}">
                  <a16:creationId xmlns:a16="http://schemas.microsoft.com/office/drawing/2014/main" id="{5892E2C5-30AD-474E-B5E9-35BBD40AC5D8}"/>
                </a:ext>
              </a:extLst>
            </p:cNvPr>
            <p:cNvCxnSpPr/>
            <p:nvPr/>
          </p:nvCxnSpPr>
          <p:spPr>
            <a:xfrm>
              <a:off x="1016000" y="1016000"/>
              <a:ext cx="3136731" cy="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713F4D66-64C0-46E5-8F53-8BA0A55EC554}"/>
              </a:ext>
            </a:extLst>
          </p:cNvPr>
          <p:cNvSpPr txBox="1"/>
          <p:nvPr/>
        </p:nvSpPr>
        <p:spPr>
          <a:xfrm>
            <a:off x="10071523" y="5857274"/>
            <a:ext cx="276536" cy="261610"/>
          </a:xfrm>
          <a:prstGeom prst="rect">
            <a:avLst/>
          </a:prstGeom>
          <a:noFill/>
          <a:ln w="63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a:ln>
                  <a:noFill/>
                </a:ln>
                <a:solidFill>
                  <a:srgbClr val="000000"/>
                </a:solidFill>
                <a:effectLst/>
                <a:uLnTx/>
                <a:uFillTx/>
                <a:latin typeface="Arial"/>
                <a:ea typeface="+mn-ea"/>
                <a:cs typeface="+mn-cs"/>
              </a:rPr>
              <a:t>2</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200130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c90ee1e1-c015-415f-8aa1-dd21303cc84c"/>
  <p:tag name="NEWVI" val="true"/>
  <p:tag name="TEMPLATELASTEDITTED" val="2019-02-25 12:05 PM"/>
  <p:tag name="TEMPLATECREATED" val="2019-02-27 01:18 PM"/>
  <p:tag name="TEMPLATEVERSION" val="3"/>
  <p:tag name="BLUEONEFOURTHTITLEFONTCOLORFIXED" val="true"/>
  <p:tag name="DARKLAYOUTNAMESCHANGEDTOCONTRAST" val="true"/>
  <p:tag name="TEMPLATELASTEDITED" val="2022-01-07 01:19 PM"/>
  <p:tag name="ICONFILLBACKGROUND" val="Color [A=255, R=255, G=255, B=255]"/>
  <p:tag name="ICONFILLBACKGROUNDTHEME" val="Background 1"/>
  <p:tag name="ICONLINEFILL" val="Color [A=255, R=63, G=85, B=134]"/>
  <p:tag name="ICONLINEFILLTHEME" val="Accent 1"/>
  <p:tag name="THINKCELLPRESENTATIONDONOTDELETE" val="&lt;?xml version=&quot;1.0&quot; encoding=&quot;UTF-16&quot; standalone=&quot;yes&quot;?&gt;&lt;root reqver=&quot;27037&quot;&gt;&lt;version val=&quot;3277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3&quot;&gt;&lt;elem m_fUsage=&quot;1.72900000000000009237E+00&quot;&gt;&lt;m_msothmcolidx val=&quot;0&quot;/&gt;&lt;m_rgb r=&quot;54&quot; g=&quot;54&quot; b=&quot;8D&quot;/&gt;&lt;/elem&gt;&lt;elem m_fUsage=&quot;1.55610000000000003872E+00&quot;&gt;&lt;m_msothmcolidx val=&quot;0&quot;/&gt;&lt;m_rgb r=&quot;94&quot; g=&quot;9C&quot; b=&quot;C6&quot;/&gt;&lt;/elem&gt;&lt;elem m_fUsage=&quot;1.40049000000000001265E+00&quot;&gt;&lt;m_msothmcolidx val=&quot;0&quot;/&gt;&lt;m_rgb r=&quot;FD&quot; g=&quot;CD&quot; b=&quot;CA&quot;/&gt;&lt;/elem&gt;&lt;/m_vecMRU&gt;&lt;/m_mruColor&gt;&lt;m_eweekdayFirstOfWeek val=&quot;1&quot;/&gt;&lt;m_eweekdayFirstOfWorkweek val=&quot;2&quot;/&gt;&lt;m_eweekdayFirstOfWeekend val=&quot;7&quot;/&gt;&lt;/CPresentation&gt;&lt;/root&gt;"/>
  <p:tag name="ICONENCLOSURE" val="True"/>
  <p:tag name="TSCLIENT" val="True"/>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0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0.xml><?xml version="1.0" encoding="utf-8"?>
<p:tagLst xmlns:a="http://schemas.openxmlformats.org/drawingml/2006/main" xmlns:r="http://schemas.openxmlformats.org/officeDocument/2006/relationships" xmlns:p="http://schemas.openxmlformats.org/presentationml/2006/main">
  <p:tag name="SHAPENAME" val="5. Source"/>
</p:tagLst>
</file>

<file path=ppt/tags/tag10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4.xml><?xml version="1.0" encoding="utf-8"?>
<p:tagLst xmlns:a="http://schemas.openxmlformats.org/drawingml/2006/main" xmlns:r="http://schemas.openxmlformats.org/officeDocument/2006/relationships" xmlns:p="http://schemas.openxmlformats.org/presentationml/2006/main">
  <p:tag name="SHAPENAME" val="5. Source"/>
</p:tagLst>
</file>

<file path=ppt/tags/tag10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0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4.xml><?xml version="1.0" encoding="utf-8"?>
<p:tagLst xmlns:a="http://schemas.openxmlformats.org/drawingml/2006/main" xmlns:r="http://schemas.openxmlformats.org/officeDocument/2006/relationships" xmlns:p="http://schemas.openxmlformats.org/presentationml/2006/main">
  <p:tag name="SHAPENAME" val="5. Source"/>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027.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028.xml><?xml version="1.0" encoding="utf-8"?>
<p:tagLst xmlns:a="http://schemas.openxmlformats.org/drawingml/2006/main" xmlns:r="http://schemas.openxmlformats.org/officeDocument/2006/relationships" xmlns:p="http://schemas.openxmlformats.org/presentationml/2006/main">
  <p:tag name="SHAPENAME" val="5. Source"/>
</p:tagLst>
</file>

<file path=ppt/tags/tag10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035.xml><?xml version="1.0" encoding="utf-8"?>
<p:tagLst xmlns:a="http://schemas.openxmlformats.org/drawingml/2006/main" xmlns:r="http://schemas.openxmlformats.org/officeDocument/2006/relationships" xmlns:p="http://schemas.openxmlformats.org/presentationml/2006/main">
  <p:tag name="SHAPENAME" val="4. Footnote"/>
</p:tagLst>
</file>

<file path=ppt/tags/tag10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7.xml><?xml version="1.0" encoding="utf-8"?>
<p:tagLst xmlns:a="http://schemas.openxmlformats.org/drawingml/2006/main" xmlns:r="http://schemas.openxmlformats.org/officeDocument/2006/relationships" xmlns:p="http://schemas.openxmlformats.org/presentationml/2006/main">
  <p:tag name="NAME" val="ACET"/>
</p:tagLst>
</file>

<file path=ppt/tags/tag1038.xml><?xml version="1.0" encoding="utf-8"?>
<p:tagLst xmlns:a="http://schemas.openxmlformats.org/drawingml/2006/main" xmlns:r="http://schemas.openxmlformats.org/officeDocument/2006/relationships" xmlns:p="http://schemas.openxmlformats.org/presentationml/2006/main">
  <p:tag name="NAME" val="Moon"/>
</p:tagLst>
</file>

<file path=ppt/tags/tag1039.xml><?xml version="1.0" encoding="utf-8"?>
<p:tagLst xmlns:a="http://schemas.openxmlformats.org/drawingml/2006/main" xmlns:r="http://schemas.openxmlformats.org/officeDocument/2006/relationships" xmlns:p="http://schemas.openxmlformats.org/presentationml/2006/main">
  <p:tag name="NAME" val="Moon"/>
</p:tagLst>
</file>

<file path=ppt/tags/tag10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040.xml><?xml version="1.0" encoding="utf-8"?>
<p:tagLst xmlns:a="http://schemas.openxmlformats.org/drawingml/2006/main" xmlns:r="http://schemas.openxmlformats.org/officeDocument/2006/relationships" xmlns:p="http://schemas.openxmlformats.org/presentationml/2006/main">
  <p:tag name="NAME" val="Moon"/>
</p:tagLst>
</file>

<file path=ppt/tags/tag1041.xml><?xml version="1.0" encoding="utf-8"?>
<p:tagLst xmlns:a="http://schemas.openxmlformats.org/drawingml/2006/main" xmlns:r="http://schemas.openxmlformats.org/officeDocument/2006/relationships" xmlns:p="http://schemas.openxmlformats.org/presentationml/2006/main">
  <p:tag name="NAME" val="Moon"/>
</p:tagLst>
</file>

<file path=ppt/tags/tag1042.xml><?xml version="1.0" encoding="utf-8"?>
<p:tagLst xmlns:a="http://schemas.openxmlformats.org/drawingml/2006/main" xmlns:r="http://schemas.openxmlformats.org/officeDocument/2006/relationships" xmlns:p="http://schemas.openxmlformats.org/presentationml/2006/main">
  <p:tag name="NAME" val="Moon"/>
</p:tagLst>
</file>

<file path=ppt/tags/tag1043.xml><?xml version="1.0" encoding="utf-8"?>
<p:tagLst xmlns:a="http://schemas.openxmlformats.org/drawingml/2006/main" xmlns:r="http://schemas.openxmlformats.org/officeDocument/2006/relationships" xmlns:p="http://schemas.openxmlformats.org/presentationml/2006/main">
  <p:tag name="ANGLE" val="5"/>
</p:tagLst>
</file>

<file path=ppt/tags/tag1044.xml><?xml version="1.0" encoding="utf-8"?>
<p:tagLst xmlns:a="http://schemas.openxmlformats.org/drawingml/2006/main" xmlns:r="http://schemas.openxmlformats.org/officeDocument/2006/relationships" xmlns:p="http://schemas.openxmlformats.org/presentationml/2006/main">
  <p:tag name="ANGLE" val="5"/>
</p:tagLst>
</file>

<file path=ppt/tags/tag1045.xml><?xml version="1.0" encoding="utf-8"?>
<p:tagLst xmlns:a="http://schemas.openxmlformats.org/drawingml/2006/main" xmlns:r="http://schemas.openxmlformats.org/officeDocument/2006/relationships" xmlns:p="http://schemas.openxmlformats.org/presentationml/2006/main">
  <p:tag name="ANGLE" val="4"/>
</p:tagLst>
</file>

<file path=ppt/tags/tag1046.xml><?xml version="1.0" encoding="utf-8"?>
<p:tagLst xmlns:a="http://schemas.openxmlformats.org/drawingml/2006/main" xmlns:r="http://schemas.openxmlformats.org/officeDocument/2006/relationships" xmlns:p="http://schemas.openxmlformats.org/presentationml/2006/main">
  <p:tag name="ANGLE" val="4"/>
</p:tagLst>
</file>

<file path=ppt/tags/tag1047.xml><?xml version="1.0" encoding="utf-8"?>
<p:tagLst xmlns:a="http://schemas.openxmlformats.org/drawingml/2006/main" xmlns:r="http://schemas.openxmlformats.org/officeDocument/2006/relationships" xmlns:p="http://schemas.openxmlformats.org/presentationml/2006/main">
  <p:tag name="ANGLE" val="3"/>
</p:tagLst>
</file>

<file path=ppt/tags/tag1048.xml><?xml version="1.0" encoding="utf-8"?>
<p:tagLst xmlns:a="http://schemas.openxmlformats.org/drawingml/2006/main" xmlns:r="http://schemas.openxmlformats.org/officeDocument/2006/relationships" xmlns:p="http://schemas.openxmlformats.org/presentationml/2006/main">
  <p:tag name="ANGLE" val="3"/>
</p:tagLst>
</file>

<file path=ppt/tags/tag1049.xml><?xml version="1.0" encoding="utf-8"?>
<p:tagLst xmlns:a="http://schemas.openxmlformats.org/drawingml/2006/main" xmlns:r="http://schemas.openxmlformats.org/officeDocument/2006/relationships" xmlns:p="http://schemas.openxmlformats.org/presentationml/2006/main">
  <p:tag name="ANGLE" val="2"/>
</p:tagLst>
</file>

<file path=ppt/tags/tag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0.xml><?xml version="1.0" encoding="utf-8"?>
<p:tagLst xmlns:a="http://schemas.openxmlformats.org/drawingml/2006/main" xmlns:r="http://schemas.openxmlformats.org/officeDocument/2006/relationships" xmlns:p="http://schemas.openxmlformats.org/presentationml/2006/main">
  <p:tag name="ANGLE" val="2"/>
</p:tagLst>
</file>

<file path=ppt/tags/tag1051.xml><?xml version="1.0" encoding="utf-8"?>
<p:tagLst xmlns:a="http://schemas.openxmlformats.org/drawingml/2006/main" xmlns:r="http://schemas.openxmlformats.org/officeDocument/2006/relationships" xmlns:p="http://schemas.openxmlformats.org/presentationml/2006/main">
  <p:tag name="ANGLE" val="1"/>
</p:tagLst>
</file>

<file path=ppt/tags/tag1052.xml><?xml version="1.0" encoding="utf-8"?>
<p:tagLst xmlns:a="http://schemas.openxmlformats.org/drawingml/2006/main" xmlns:r="http://schemas.openxmlformats.org/officeDocument/2006/relationships" xmlns:p="http://schemas.openxmlformats.org/presentationml/2006/main">
  <p:tag name="ANGLE" val="1"/>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05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056.xml><?xml version="1.0" encoding="utf-8"?>
<p:tagLst xmlns:a="http://schemas.openxmlformats.org/drawingml/2006/main" xmlns:r="http://schemas.openxmlformats.org/officeDocument/2006/relationships" xmlns:p="http://schemas.openxmlformats.org/presentationml/2006/main">
  <p:tag name="SHAPENAME" val="Subtitle"/>
</p:tagLst>
</file>

<file path=ppt/tags/tag1057.xml><?xml version="1.0" encoding="utf-8"?>
<p:tagLst xmlns:a="http://schemas.openxmlformats.org/drawingml/2006/main" xmlns:r="http://schemas.openxmlformats.org/officeDocument/2006/relationships" xmlns:p="http://schemas.openxmlformats.org/presentationml/2006/main">
  <p:tag name="SHAPENAME" val="Title"/>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0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06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061.xml><?xml version="1.0" encoding="utf-8"?>
<p:tagLst xmlns:a="http://schemas.openxmlformats.org/drawingml/2006/main" xmlns:r="http://schemas.openxmlformats.org/officeDocument/2006/relationships" xmlns:p="http://schemas.openxmlformats.org/presentationml/2006/main">
  <p:tag name="SHAPENAME" val="Subtitle"/>
</p:tagLst>
</file>

<file path=ppt/tags/tag1062.xml><?xml version="1.0" encoding="utf-8"?>
<p:tagLst xmlns:a="http://schemas.openxmlformats.org/drawingml/2006/main" xmlns:r="http://schemas.openxmlformats.org/officeDocument/2006/relationships" xmlns:p="http://schemas.openxmlformats.org/presentationml/2006/main">
  <p:tag name="SHAPENAME" val="Title"/>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7.xml><?xml version="1.0" encoding="utf-8"?>
<p:tagLst xmlns:a="http://schemas.openxmlformats.org/drawingml/2006/main" xmlns:r="http://schemas.openxmlformats.org/officeDocument/2006/relationships" xmlns:p="http://schemas.openxmlformats.org/presentationml/2006/main">
  <p:tag name="SHAPENAME" val="5. Source"/>
</p:tagLst>
</file>

<file path=ppt/tags/tag10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4.xml><?xml version="1.0" encoding="utf-8"?>
<p:tagLst xmlns:a="http://schemas.openxmlformats.org/drawingml/2006/main" xmlns:r="http://schemas.openxmlformats.org/officeDocument/2006/relationships" xmlns:p="http://schemas.openxmlformats.org/presentationml/2006/main">
  <p:tag name="SHAPENAME" val="5. Source"/>
</p:tagLst>
</file>

<file path=ppt/tags/tag10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0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0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1.xml><?xml version="1.0" encoding="utf-8"?>
<p:tagLst xmlns:a="http://schemas.openxmlformats.org/drawingml/2006/main" xmlns:r="http://schemas.openxmlformats.org/officeDocument/2006/relationships" xmlns:p="http://schemas.openxmlformats.org/presentationml/2006/main">
  <p:tag name="SHAPENAME" val="5. Source"/>
</p:tagLst>
</file>

<file path=ppt/tags/tag10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0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7.xml><?xml version="1.0" encoding="utf-8"?>
<p:tagLst xmlns:a="http://schemas.openxmlformats.org/drawingml/2006/main" xmlns:r="http://schemas.openxmlformats.org/officeDocument/2006/relationships" xmlns:p="http://schemas.openxmlformats.org/presentationml/2006/main">
  <p:tag name="SHAPENAME" val="5. Source"/>
</p:tagLst>
</file>

<file path=ppt/tags/tag10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09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0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3.xml><?xml version="1.0" encoding="utf-8"?>
<p:tagLst xmlns:a="http://schemas.openxmlformats.org/drawingml/2006/main" xmlns:r="http://schemas.openxmlformats.org/officeDocument/2006/relationships" xmlns:p="http://schemas.openxmlformats.org/presentationml/2006/main">
  <p:tag name="SHAPENAME" val="5. Source"/>
</p:tagLst>
</file>

<file path=ppt/tags/tag10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0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9.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Straight Connector 17"/>
</p:tagLst>
</file>

<file path=ppt/tags/tag11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1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6.xml><?xml version="1.0" encoding="utf-8"?>
<p:tagLst xmlns:a="http://schemas.openxmlformats.org/drawingml/2006/main" xmlns:r="http://schemas.openxmlformats.org/officeDocument/2006/relationships" xmlns:p="http://schemas.openxmlformats.org/presentationml/2006/main">
  <p:tag name="SHAPENAME" val="5. Source"/>
</p:tagLst>
</file>

<file path=ppt/tags/tag11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11.xml><?xml version="1.0" encoding="utf-8"?>
<p:tagLst xmlns:a="http://schemas.openxmlformats.org/drawingml/2006/main" xmlns:r="http://schemas.openxmlformats.org/officeDocument/2006/relationships" xmlns:p="http://schemas.openxmlformats.org/presentationml/2006/main">
  <p:tag name="SHAPENAME" val="5. Source"/>
</p:tagLst>
</file>

<file path=ppt/tags/tag11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13.xml><?xml version="1.0" encoding="utf-8"?>
<p:tagLst xmlns:a="http://schemas.openxmlformats.org/drawingml/2006/main" xmlns:r="http://schemas.openxmlformats.org/officeDocument/2006/relationships" xmlns:p="http://schemas.openxmlformats.org/presentationml/2006/main">
  <p:tag name="SHAPENAME" val="5. Source"/>
</p:tagLst>
</file>

<file path=ppt/tags/tag11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11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21.xml><?xml version="1.0" encoding="utf-8"?>
<p:tagLst xmlns:a="http://schemas.openxmlformats.org/drawingml/2006/main" xmlns:r="http://schemas.openxmlformats.org/officeDocument/2006/relationships" xmlns:p="http://schemas.openxmlformats.org/presentationml/2006/main">
  <p:tag name="SHAPENAME" val="5. Source"/>
</p:tagLst>
</file>

<file path=ppt/tags/tag11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12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30.xml><?xml version="1.0" encoding="utf-8"?>
<p:tagLst xmlns:a="http://schemas.openxmlformats.org/drawingml/2006/main" xmlns:r="http://schemas.openxmlformats.org/officeDocument/2006/relationships" xmlns:p="http://schemas.openxmlformats.org/presentationml/2006/main">
  <p:tag name="SHAPENAME" val="5. Source"/>
</p:tagLst>
</file>

<file path=ppt/tags/tag11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1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38.xml><?xml version="1.0" encoding="utf-8"?>
<p:tagLst xmlns:a="http://schemas.openxmlformats.org/drawingml/2006/main" xmlns:r="http://schemas.openxmlformats.org/officeDocument/2006/relationships" xmlns:p="http://schemas.openxmlformats.org/presentationml/2006/main">
  <p:tag name="SHAPENAME" val="5. Source"/>
</p:tagLst>
</file>

<file path=ppt/tags/tag11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14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46.xml><?xml version="1.0" encoding="utf-8"?>
<p:tagLst xmlns:a="http://schemas.openxmlformats.org/drawingml/2006/main" xmlns:r="http://schemas.openxmlformats.org/officeDocument/2006/relationships" xmlns:p="http://schemas.openxmlformats.org/presentationml/2006/main">
  <p:tag name="SHAPENAME" val="5. Source"/>
</p:tagLst>
</file>

<file path=ppt/tags/tag11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52.xml><?xml version="1.0" encoding="utf-8"?>
<p:tagLst xmlns:a="http://schemas.openxmlformats.org/drawingml/2006/main" xmlns:r="http://schemas.openxmlformats.org/officeDocument/2006/relationships" xmlns:p="http://schemas.openxmlformats.org/presentationml/2006/main">
  <p:tag name="SHAPENAME" val="5. Source"/>
</p:tagLst>
</file>

<file path=ppt/tags/tag11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6.xml><?xml version="1.0" encoding="utf-8"?>
<p:tagLst xmlns:a="http://schemas.openxmlformats.org/drawingml/2006/main" xmlns:r="http://schemas.openxmlformats.org/officeDocument/2006/relationships" xmlns:p="http://schemas.openxmlformats.org/presentationml/2006/main">
  <p:tag name="SHAPENAME" val="5. Source"/>
</p:tagLst>
</file>

<file path=ppt/tags/tag11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9.xml><?xml version="1.0" encoding="utf-8"?>
<p:tagLst xmlns:a="http://schemas.openxmlformats.org/drawingml/2006/main" xmlns:r="http://schemas.openxmlformats.org/officeDocument/2006/relationships" xmlns:p="http://schemas.openxmlformats.org/presentationml/2006/main">
  <p:tag name="SHAPENAME" val="5. Sourc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1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5.xml><?xml version="1.0" encoding="utf-8"?>
<p:tagLst xmlns:a="http://schemas.openxmlformats.org/drawingml/2006/main" xmlns:r="http://schemas.openxmlformats.org/officeDocument/2006/relationships" xmlns:p="http://schemas.openxmlformats.org/presentationml/2006/main">
  <p:tag name="SHAPENAME" val="5. Source"/>
</p:tagLst>
</file>

<file path=ppt/tags/tag11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1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1.xml><?xml version="1.0" encoding="utf-8"?>
<p:tagLst xmlns:a="http://schemas.openxmlformats.org/drawingml/2006/main" xmlns:r="http://schemas.openxmlformats.org/officeDocument/2006/relationships" xmlns:p="http://schemas.openxmlformats.org/presentationml/2006/main">
  <p:tag name="SHAPENAME" val="5. Source"/>
</p:tagLst>
</file>

<file path=ppt/tags/tag11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176.xml><?xml version="1.0" encoding="utf-8"?>
<p:tagLst xmlns:a="http://schemas.openxmlformats.org/drawingml/2006/main" xmlns:r="http://schemas.openxmlformats.org/officeDocument/2006/relationships" xmlns:p="http://schemas.openxmlformats.org/presentationml/2006/main">
  <p:tag name="SHAPENAME" val="4. Footnote"/>
</p:tagLst>
</file>

<file path=ppt/tags/tag11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78.xml><?xml version="1.0" encoding="utf-8"?>
<p:tagLst xmlns:a="http://schemas.openxmlformats.org/drawingml/2006/main" xmlns:r="http://schemas.openxmlformats.org/officeDocument/2006/relationships" xmlns:p="http://schemas.openxmlformats.org/presentationml/2006/main">
  <p:tag name="NAME" val="ACET"/>
</p:tagLst>
</file>

<file path=ppt/tags/tag1179.xml><?xml version="1.0" encoding="utf-8"?>
<p:tagLst xmlns:a="http://schemas.openxmlformats.org/drawingml/2006/main" xmlns:r="http://schemas.openxmlformats.org/officeDocument/2006/relationships" xmlns:p="http://schemas.openxmlformats.org/presentationml/2006/main">
  <p:tag name="NAME" val="Moon"/>
</p:tagLst>
</file>

<file path=ppt/tags/tag118.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180.xml><?xml version="1.0" encoding="utf-8"?>
<p:tagLst xmlns:a="http://schemas.openxmlformats.org/drawingml/2006/main" xmlns:r="http://schemas.openxmlformats.org/officeDocument/2006/relationships" xmlns:p="http://schemas.openxmlformats.org/presentationml/2006/main">
  <p:tag name="NAME" val="Moon"/>
</p:tagLst>
</file>

<file path=ppt/tags/tag1181.xml><?xml version="1.0" encoding="utf-8"?>
<p:tagLst xmlns:a="http://schemas.openxmlformats.org/drawingml/2006/main" xmlns:r="http://schemas.openxmlformats.org/officeDocument/2006/relationships" xmlns:p="http://schemas.openxmlformats.org/presentationml/2006/main">
  <p:tag name="NAME" val="Moon"/>
</p:tagLst>
</file>

<file path=ppt/tags/tag1182.xml><?xml version="1.0" encoding="utf-8"?>
<p:tagLst xmlns:a="http://schemas.openxmlformats.org/drawingml/2006/main" xmlns:r="http://schemas.openxmlformats.org/officeDocument/2006/relationships" xmlns:p="http://schemas.openxmlformats.org/presentationml/2006/main">
  <p:tag name="NAME" val="Moon"/>
</p:tagLst>
</file>

<file path=ppt/tags/tag1183.xml><?xml version="1.0" encoding="utf-8"?>
<p:tagLst xmlns:a="http://schemas.openxmlformats.org/drawingml/2006/main" xmlns:r="http://schemas.openxmlformats.org/officeDocument/2006/relationships" xmlns:p="http://schemas.openxmlformats.org/presentationml/2006/main">
  <p:tag name="NAME" val="Moon"/>
</p:tagLst>
</file>

<file path=ppt/tags/tag1184.xml><?xml version="1.0" encoding="utf-8"?>
<p:tagLst xmlns:a="http://schemas.openxmlformats.org/drawingml/2006/main" xmlns:r="http://schemas.openxmlformats.org/officeDocument/2006/relationships" xmlns:p="http://schemas.openxmlformats.org/presentationml/2006/main">
  <p:tag name="ANGLE" val="5"/>
</p:tagLst>
</file>

<file path=ppt/tags/tag1185.xml><?xml version="1.0" encoding="utf-8"?>
<p:tagLst xmlns:a="http://schemas.openxmlformats.org/drawingml/2006/main" xmlns:r="http://schemas.openxmlformats.org/officeDocument/2006/relationships" xmlns:p="http://schemas.openxmlformats.org/presentationml/2006/main">
  <p:tag name="ANGLE" val="5"/>
</p:tagLst>
</file>

<file path=ppt/tags/tag1186.xml><?xml version="1.0" encoding="utf-8"?>
<p:tagLst xmlns:a="http://schemas.openxmlformats.org/drawingml/2006/main" xmlns:r="http://schemas.openxmlformats.org/officeDocument/2006/relationships" xmlns:p="http://schemas.openxmlformats.org/presentationml/2006/main">
  <p:tag name="ANGLE" val="4"/>
</p:tagLst>
</file>

<file path=ppt/tags/tag1187.xml><?xml version="1.0" encoding="utf-8"?>
<p:tagLst xmlns:a="http://schemas.openxmlformats.org/drawingml/2006/main" xmlns:r="http://schemas.openxmlformats.org/officeDocument/2006/relationships" xmlns:p="http://schemas.openxmlformats.org/presentationml/2006/main">
  <p:tag name="ANGLE" val="4"/>
</p:tagLst>
</file>

<file path=ppt/tags/tag1188.xml><?xml version="1.0" encoding="utf-8"?>
<p:tagLst xmlns:a="http://schemas.openxmlformats.org/drawingml/2006/main" xmlns:r="http://schemas.openxmlformats.org/officeDocument/2006/relationships" xmlns:p="http://schemas.openxmlformats.org/presentationml/2006/main">
  <p:tag name="ANGLE" val="3"/>
</p:tagLst>
</file>

<file path=ppt/tags/tag1189.xml><?xml version="1.0" encoding="utf-8"?>
<p:tagLst xmlns:a="http://schemas.openxmlformats.org/drawingml/2006/main" xmlns:r="http://schemas.openxmlformats.org/officeDocument/2006/relationships" xmlns:p="http://schemas.openxmlformats.org/presentationml/2006/main">
  <p:tag name="ANGLE" val="3"/>
</p:tagLst>
</file>

<file path=ppt/tags/tag1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90.xml><?xml version="1.0" encoding="utf-8"?>
<p:tagLst xmlns:a="http://schemas.openxmlformats.org/drawingml/2006/main" xmlns:r="http://schemas.openxmlformats.org/officeDocument/2006/relationships" xmlns:p="http://schemas.openxmlformats.org/presentationml/2006/main">
  <p:tag name="ANGLE" val="2"/>
</p:tagLst>
</file>

<file path=ppt/tags/tag1191.xml><?xml version="1.0" encoding="utf-8"?>
<p:tagLst xmlns:a="http://schemas.openxmlformats.org/drawingml/2006/main" xmlns:r="http://schemas.openxmlformats.org/officeDocument/2006/relationships" xmlns:p="http://schemas.openxmlformats.org/presentationml/2006/main">
  <p:tag name="ANGLE" val="2"/>
</p:tagLst>
</file>

<file path=ppt/tags/tag1192.xml><?xml version="1.0" encoding="utf-8"?>
<p:tagLst xmlns:a="http://schemas.openxmlformats.org/drawingml/2006/main" xmlns:r="http://schemas.openxmlformats.org/officeDocument/2006/relationships" xmlns:p="http://schemas.openxmlformats.org/presentationml/2006/main">
  <p:tag name="ANGLE" val="1"/>
</p:tagLst>
</file>

<file path=ppt/tags/tag1193.xml><?xml version="1.0" encoding="utf-8"?>
<p:tagLst xmlns:a="http://schemas.openxmlformats.org/drawingml/2006/main" xmlns:r="http://schemas.openxmlformats.org/officeDocument/2006/relationships" xmlns:p="http://schemas.openxmlformats.org/presentationml/2006/main">
  <p:tag name="ANGLE" val="1"/>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19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197.xml><?xml version="1.0" encoding="utf-8"?>
<p:tagLst xmlns:a="http://schemas.openxmlformats.org/drawingml/2006/main" xmlns:r="http://schemas.openxmlformats.org/officeDocument/2006/relationships" xmlns:p="http://schemas.openxmlformats.org/presentationml/2006/main">
  <p:tag name="SHAPENAME" val="Subtitle"/>
</p:tagLst>
</file>

<file path=ppt/tags/tag1198.xml><?xml version="1.0" encoding="utf-8"?>
<p:tagLst xmlns:a="http://schemas.openxmlformats.org/drawingml/2006/main" xmlns:r="http://schemas.openxmlformats.org/officeDocument/2006/relationships" xmlns:p="http://schemas.openxmlformats.org/presentationml/2006/main">
  <p:tag name="SHAPENAME" val="Title"/>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20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202.xml><?xml version="1.0" encoding="utf-8"?>
<p:tagLst xmlns:a="http://schemas.openxmlformats.org/drawingml/2006/main" xmlns:r="http://schemas.openxmlformats.org/officeDocument/2006/relationships" xmlns:p="http://schemas.openxmlformats.org/presentationml/2006/main">
  <p:tag name="SHAPENAME" val="Subtitle"/>
</p:tagLst>
</file>

<file path=ppt/tags/tag1203.xml><?xml version="1.0" encoding="utf-8"?>
<p:tagLst xmlns:a="http://schemas.openxmlformats.org/drawingml/2006/main" xmlns:r="http://schemas.openxmlformats.org/officeDocument/2006/relationships" xmlns:p="http://schemas.openxmlformats.org/presentationml/2006/main">
  <p:tag name="SHAPENAME" val="Title"/>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8.xml><?xml version="1.0" encoding="utf-8"?>
<p:tagLst xmlns:a="http://schemas.openxmlformats.org/drawingml/2006/main" xmlns:r="http://schemas.openxmlformats.org/officeDocument/2006/relationships" xmlns:p="http://schemas.openxmlformats.org/presentationml/2006/main">
  <p:tag name="SHAPENAME" val="5. Source"/>
</p:tagLst>
</file>

<file path=ppt/tags/tag12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2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5.xml><?xml version="1.0" encoding="utf-8"?>
<p:tagLst xmlns:a="http://schemas.openxmlformats.org/drawingml/2006/main" xmlns:r="http://schemas.openxmlformats.org/officeDocument/2006/relationships" xmlns:p="http://schemas.openxmlformats.org/presentationml/2006/main">
  <p:tag name="SHAPENAME" val="5. Source"/>
</p:tagLst>
</file>

<file path=ppt/tags/tag12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22.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2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2.xml><?xml version="1.0" encoding="utf-8"?>
<p:tagLst xmlns:a="http://schemas.openxmlformats.org/drawingml/2006/main" xmlns:r="http://schemas.openxmlformats.org/officeDocument/2006/relationships" xmlns:p="http://schemas.openxmlformats.org/presentationml/2006/main">
  <p:tag name="SHAPENAME" val="5. Source"/>
</p:tagLst>
</file>

<file path=ppt/tags/tag12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2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8.xml><?xml version="1.0" encoding="utf-8"?>
<p:tagLst xmlns:a="http://schemas.openxmlformats.org/drawingml/2006/main" xmlns:r="http://schemas.openxmlformats.org/officeDocument/2006/relationships" xmlns:p="http://schemas.openxmlformats.org/presentationml/2006/main">
  <p:tag name="SHAPENAME" val="5. Source"/>
</p:tagLst>
</file>

<file path=ppt/tags/tag12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2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4.xml><?xml version="1.0" encoding="utf-8"?>
<p:tagLst xmlns:a="http://schemas.openxmlformats.org/drawingml/2006/main" xmlns:r="http://schemas.openxmlformats.org/officeDocument/2006/relationships" xmlns:p="http://schemas.openxmlformats.org/presentationml/2006/main">
  <p:tag name="SHAPENAME" val="5. Source"/>
</p:tagLst>
</file>

<file path=ppt/tags/tag12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2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xml><?xml version="1.0" encoding="utf-8"?>
<p:tagLst xmlns:a="http://schemas.openxmlformats.org/drawingml/2006/main" xmlns:r="http://schemas.openxmlformats.org/officeDocument/2006/relationships" xmlns:p="http://schemas.openxmlformats.org/presentationml/2006/main">
  <p:tag name="SHAPENAME" val="5. Source"/>
</p:tagLst>
</file>

<file path=ppt/tags/tag1240.xml><?xml version="1.0" encoding="utf-8"?>
<p:tagLst xmlns:a="http://schemas.openxmlformats.org/drawingml/2006/main" xmlns:r="http://schemas.openxmlformats.org/officeDocument/2006/relationships" xmlns:p="http://schemas.openxmlformats.org/presentationml/2006/main">
  <p:tag name="SHAPENAME" val="5. Source"/>
</p:tagLst>
</file>

<file path=ppt/tags/tag12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2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7.xml><?xml version="1.0" encoding="utf-8"?>
<p:tagLst xmlns:a="http://schemas.openxmlformats.org/drawingml/2006/main" xmlns:r="http://schemas.openxmlformats.org/officeDocument/2006/relationships" xmlns:p="http://schemas.openxmlformats.org/presentationml/2006/main">
  <p:tag name="SHAPENAME" val="5. Source"/>
</p:tagLst>
</file>

<file path=ppt/tags/tag12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2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54.xml><?xml version="1.0" encoding="utf-8"?>
<p:tagLst xmlns:a="http://schemas.openxmlformats.org/drawingml/2006/main" xmlns:r="http://schemas.openxmlformats.org/officeDocument/2006/relationships" xmlns:p="http://schemas.openxmlformats.org/presentationml/2006/main">
  <p:tag name="SHAPENAME" val="5. Source"/>
</p:tagLst>
</file>

<file path=ppt/tags/tag12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8.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2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62.xml><?xml version="1.0" encoding="utf-8"?>
<p:tagLst xmlns:a="http://schemas.openxmlformats.org/drawingml/2006/main" xmlns:r="http://schemas.openxmlformats.org/officeDocument/2006/relationships" xmlns:p="http://schemas.openxmlformats.org/presentationml/2006/main">
  <p:tag name="SHAPENAME" val="5. Source"/>
</p:tagLst>
</file>

<file path=ppt/tags/tag12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6.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2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71.xml><?xml version="1.0" encoding="utf-8"?>
<p:tagLst xmlns:a="http://schemas.openxmlformats.org/drawingml/2006/main" xmlns:r="http://schemas.openxmlformats.org/officeDocument/2006/relationships" xmlns:p="http://schemas.openxmlformats.org/presentationml/2006/main">
  <p:tag name="SHAPENAME" val="5. Source"/>
</p:tagLst>
</file>

<file path=ppt/tags/tag12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2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79.xml><?xml version="1.0" encoding="utf-8"?>
<p:tagLst xmlns:a="http://schemas.openxmlformats.org/drawingml/2006/main" xmlns:r="http://schemas.openxmlformats.org/officeDocument/2006/relationships" xmlns:p="http://schemas.openxmlformats.org/presentationml/2006/main">
  <p:tag name="SHAPENAME" val="5. Source"/>
</p:tagLst>
</file>

<file path=ppt/tags/tag128.xml><?xml version="1.0" encoding="utf-8"?>
<p:tagLst xmlns:a="http://schemas.openxmlformats.org/drawingml/2006/main" xmlns:r="http://schemas.openxmlformats.org/officeDocument/2006/relationships" xmlns:p="http://schemas.openxmlformats.org/presentationml/2006/main">
  <p:tag name="SHAPENAME" val="BottomLine"/>
</p:tagLst>
</file>

<file path=ppt/tags/tag12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2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87.xml><?xml version="1.0" encoding="utf-8"?>
<p:tagLst xmlns:a="http://schemas.openxmlformats.org/drawingml/2006/main" xmlns:r="http://schemas.openxmlformats.org/officeDocument/2006/relationships" xmlns:p="http://schemas.openxmlformats.org/presentationml/2006/main">
  <p:tag name="SHAPENAME" val="5. Source"/>
</p:tagLst>
</file>

<file path=ppt/tags/tag12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SHAPENAME" val="TopLine"/>
</p:tagLst>
</file>

<file path=ppt/tags/tag129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3.xml><?xml version="1.0" encoding="utf-8"?>
<p:tagLst xmlns:a="http://schemas.openxmlformats.org/drawingml/2006/main" xmlns:r="http://schemas.openxmlformats.org/officeDocument/2006/relationships" xmlns:p="http://schemas.openxmlformats.org/presentationml/2006/main">
  <p:tag name="SHAPENAME" val="5. Source"/>
</p:tagLst>
</file>

<file path=ppt/tags/tag12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7.xml><?xml version="1.0" encoding="utf-8"?>
<p:tagLst xmlns:a="http://schemas.openxmlformats.org/drawingml/2006/main" xmlns:r="http://schemas.openxmlformats.org/officeDocument/2006/relationships" xmlns:p="http://schemas.openxmlformats.org/presentationml/2006/main">
  <p:tag name="SHAPENAME" val="5. Source"/>
</p:tagLst>
</file>

<file path=ppt/tags/tag12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300.xml><?xml version="1.0" encoding="utf-8"?>
<p:tagLst xmlns:a="http://schemas.openxmlformats.org/drawingml/2006/main" xmlns:r="http://schemas.openxmlformats.org/officeDocument/2006/relationships" xmlns:p="http://schemas.openxmlformats.org/presentationml/2006/main">
  <p:tag name="SHAPENAME" val="5. Source"/>
</p:tagLst>
</file>

<file path=ppt/tags/tag1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2.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3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06.xml><?xml version="1.0" encoding="utf-8"?>
<p:tagLst xmlns:a="http://schemas.openxmlformats.org/drawingml/2006/main" xmlns:r="http://schemas.openxmlformats.org/officeDocument/2006/relationships" xmlns:p="http://schemas.openxmlformats.org/presentationml/2006/main">
  <p:tag name="SHAPENAME" val="5. Source"/>
</p:tagLst>
</file>

<file path=ppt/tags/tag13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2.xml><?xml version="1.0" encoding="utf-8"?>
<p:tagLst xmlns:a="http://schemas.openxmlformats.org/drawingml/2006/main" xmlns:r="http://schemas.openxmlformats.org/officeDocument/2006/relationships" xmlns:p="http://schemas.openxmlformats.org/presentationml/2006/main">
  <p:tag name="SHAPENAME" val="5. Source"/>
</p:tagLst>
</file>

<file path=ppt/tags/tag13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3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21.xml><?xml version="1.0" encoding="utf-8"?>
<p:tagLst xmlns:a="http://schemas.openxmlformats.org/drawingml/2006/main" xmlns:r="http://schemas.openxmlformats.org/officeDocument/2006/relationships" xmlns:p="http://schemas.openxmlformats.org/presentationml/2006/main">
  <p:tag name="SHAPENAME" val="5. Source"/>
</p:tagLst>
</file>

<file path=ppt/tags/tag13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325.xml><?xml version="1.0" encoding="utf-8"?>
<p:tagLst xmlns:a="http://schemas.openxmlformats.org/drawingml/2006/main" xmlns:r="http://schemas.openxmlformats.org/officeDocument/2006/relationships" xmlns:p="http://schemas.openxmlformats.org/presentationml/2006/main">
  <p:tag name="SHAPENAME" val="4. Footnote"/>
</p:tagLst>
</file>

<file path=ppt/tags/tag13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7.xml><?xml version="1.0" encoding="utf-8"?>
<p:tagLst xmlns:a="http://schemas.openxmlformats.org/drawingml/2006/main" xmlns:r="http://schemas.openxmlformats.org/officeDocument/2006/relationships" xmlns:p="http://schemas.openxmlformats.org/presentationml/2006/main">
  <p:tag name="NAME" val="ACET"/>
</p:tagLst>
</file>

<file path=ppt/tags/tag1328.xml><?xml version="1.0" encoding="utf-8"?>
<p:tagLst xmlns:a="http://schemas.openxmlformats.org/drawingml/2006/main" xmlns:r="http://schemas.openxmlformats.org/officeDocument/2006/relationships" xmlns:p="http://schemas.openxmlformats.org/presentationml/2006/main">
  <p:tag name="NAME" val="Moon"/>
</p:tagLst>
</file>

<file path=ppt/tags/tag1329.xml><?xml version="1.0" encoding="utf-8"?>
<p:tagLst xmlns:a="http://schemas.openxmlformats.org/drawingml/2006/main" xmlns:r="http://schemas.openxmlformats.org/officeDocument/2006/relationships" xmlns:p="http://schemas.openxmlformats.org/presentationml/2006/main">
  <p:tag name="NAME" val="Moon"/>
</p:tagLst>
</file>

<file path=ppt/tags/tag133.xml><?xml version="1.0" encoding="utf-8"?>
<p:tagLst xmlns:a="http://schemas.openxmlformats.org/drawingml/2006/main" xmlns:r="http://schemas.openxmlformats.org/officeDocument/2006/relationships" xmlns:p="http://schemas.openxmlformats.org/presentationml/2006/main">
  <p:tag name="SHAPENAME" val="5. Source"/>
</p:tagLst>
</file>

<file path=ppt/tags/tag1330.xml><?xml version="1.0" encoding="utf-8"?>
<p:tagLst xmlns:a="http://schemas.openxmlformats.org/drawingml/2006/main" xmlns:r="http://schemas.openxmlformats.org/officeDocument/2006/relationships" xmlns:p="http://schemas.openxmlformats.org/presentationml/2006/main">
  <p:tag name="NAME" val="Moon"/>
</p:tagLst>
</file>

<file path=ppt/tags/tag1331.xml><?xml version="1.0" encoding="utf-8"?>
<p:tagLst xmlns:a="http://schemas.openxmlformats.org/drawingml/2006/main" xmlns:r="http://schemas.openxmlformats.org/officeDocument/2006/relationships" xmlns:p="http://schemas.openxmlformats.org/presentationml/2006/main">
  <p:tag name="NAME" val="Moon"/>
</p:tagLst>
</file>

<file path=ppt/tags/tag1332.xml><?xml version="1.0" encoding="utf-8"?>
<p:tagLst xmlns:a="http://schemas.openxmlformats.org/drawingml/2006/main" xmlns:r="http://schemas.openxmlformats.org/officeDocument/2006/relationships" xmlns:p="http://schemas.openxmlformats.org/presentationml/2006/main">
  <p:tag name="NAME" val="Moon"/>
</p:tagLst>
</file>

<file path=ppt/tags/tag1333.xml><?xml version="1.0" encoding="utf-8"?>
<p:tagLst xmlns:a="http://schemas.openxmlformats.org/drawingml/2006/main" xmlns:r="http://schemas.openxmlformats.org/officeDocument/2006/relationships" xmlns:p="http://schemas.openxmlformats.org/presentationml/2006/main">
  <p:tag name="ANGLE" val="5"/>
</p:tagLst>
</file>

<file path=ppt/tags/tag1334.xml><?xml version="1.0" encoding="utf-8"?>
<p:tagLst xmlns:a="http://schemas.openxmlformats.org/drawingml/2006/main" xmlns:r="http://schemas.openxmlformats.org/officeDocument/2006/relationships" xmlns:p="http://schemas.openxmlformats.org/presentationml/2006/main">
  <p:tag name="ANGLE" val="5"/>
</p:tagLst>
</file>

<file path=ppt/tags/tag1335.xml><?xml version="1.0" encoding="utf-8"?>
<p:tagLst xmlns:a="http://schemas.openxmlformats.org/drawingml/2006/main" xmlns:r="http://schemas.openxmlformats.org/officeDocument/2006/relationships" xmlns:p="http://schemas.openxmlformats.org/presentationml/2006/main">
  <p:tag name="ANGLE" val="4"/>
</p:tagLst>
</file>

<file path=ppt/tags/tag1336.xml><?xml version="1.0" encoding="utf-8"?>
<p:tagLst xmlns:a="http://schemas.openxmlformats.org/drawingml/2006/main" xmlns:r="http://schemas.openxmlformats.org/officeDocument/2006/relationships" xmlns:p="http://schemas.openxmlformats.org/presentationml/2006/main">
  <p:tag name="ANGLE" val="4"/>
</p:tagLst>
</file>

<file path=ppt/tags/tag1337.xml><?xml version="1.0" encoding="utf-8"?>
<p:tagLst xmlns:a="http://schemas.openxmlformats.org/drawingml/2006/main" xmlns:r="http://schemas.openxmlformats.org/officeDocument/2006/relationships" xmlns:p="http://schemas.openxmlformats.org/presentationml/2006/main">
  <p:tag name="ANGLE" val="3"/>
</p:tagLst>
</file>

<file path=ppt/tags/tag1338.xml><?xml version="1.0" encoding="utf-8"?>
<p:tagLst xmlns:a="http://schemas.openxmlformats.org/drawingml/2006/main" xmlns:r="http://schemas.openxmlformats.org/officeDocument/2006/relationships" xmlns:p="http://schemas.openxmlformats.org/presentationml/2006/main">
  <p:tag name="ANGLE" val="3"/>
</p:tagLst>
</file>

<file path=ppt/tags/tag1339.xml><?xml version="1.0" encoding="utf-8"?>
<p:tagLst xmlns:a="http://schemas.openxmlformats.org/drawingml/2006/main" xmlns:r="http://schemas.openxmlformats.org/officeDocument/2006/relationships" xmlns:p="http://schemas.openxmlformats.org/presentationml/2006/main">
  <p:tag name="ANGLE" val="2"/>
</p:tagLst>
</file>

<file path=ppt/tags/tag1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0.xml><?xml version="1.0" encoding="utf-8"?>
<p:tagLst xmlns:a="http://schemas.openxmlformats.org/drawingml/2006/main" xmlns:r="http://schemas.openxmlformats.org/officeDocument/2006/relationships" xmlns:p="http://schemas.openxmlformats.org/presentationml/2006/main">
  <p:tag name="ANGLE" val="2"/>
</p:tagLst>
</file>

<file path=ppt/tags/tag1341.xml><?xml version="1.0" encoding="utf-8"?>
<p:tagLst xmlns:a="http://schemas.openxmlformats.org/drawingml/2006/main" xmlns:r="http://schemas.openxmlformats.org/officeDocument/2006/relationships" xmlns:p="http://schemas.openxmlformats.org/presentationml/2006/main">
  <p:tag name="ANGLE" val="1"/>
</p:tagLst>
</file>

<file path=ppt/tags/tag1342.xml><?xml version="1.0" encoding="utf-8"?>
<p:tagLst xmlns:a="http://schemas.openxmlformats.org/drawingml/2006/main" xmlns:r="http://schemas.openxmlformats.org/officeDocument/2006/relationships" xmlns:p="http://schemas.openxmlformats.org/presentationml/2006/main">
  <p:tag name="ANGLE" val="1"/>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34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346.xml><?xml version="1.0" encoding="utf-8"?>
<p:tagLst xmlns:a="http://schemas.openxmlformats.org/drawingml/2006/main" xmlns:r="http://schemas.openxmlformats.org/officeDocument/2006/relationships" xmlns:p="http://schemas.openxmlformats.org/presentationml/2006/main">
  <p:tag name="SHAPENAME" val="Subtitle"/>
</p:tagLst>
</file>

<file path=ppt/tags/tag1347.xml><?xml version="1.0" encoding="utf-8"?>
<p:tagLst xmlns:a="http://schemas.openxmlformats.org/drawingml/2006/main" xmlns:r="http://schemas.openxmlformats.org/officeDocument/2006/relationships" xmlns:p="http://schemas.openxmlformats.org/presentationml/2006/main">
  <p:tag name="SHAPENAME" val="Title"/>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35.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35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351.xml><?xml version="1.0" encoding="utf-8"?>
<p:tagLst xmlns:a="http://schemas.openxmlformats.org/drawingml/2006/main" xmlns:r="http://schemas.openxmlformats.org/officeDocument/2006/relationships" xmlns:p="http://schemas.openxmlformats.org/presentationml/2006/main">
  <p:tag name="SHAPENAME" val="Subtitle"/>
</p:tagLst>
</file>

<file path=ppt/tags/tag1352.xml><?xml version="1.0" encoding="utf-8"?>
<p:tagLst xmlns:a="http://schemas.openxmlformats.org/drawingml/2006/main" xmlns:r="http://schemas.openxmlformats.org/officeDocument/2006/relationships" xmlns:p="http://schemas.openxmlformats.org/presentationml/2006/main">
  <p:tag name="SHAPENAME" val="Title"/>
</p:tagLst>
</file>

<file path=ppt/tags/tag1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7.xml><?xml version="1.0" encoding="utf-8"?>
<p:tagLst xmlns:a="http://schemas.openxmlformats.org/drawingml/2006/main" xmlns:r="http://schemas.openxmlformats.org/officeDocument/2006/relationships" xmlns:p="http://schemas.openxmlformats.org/presentationml/2006/main">
  <p:tag name="SHAPENAME" val="5. Source"/>
</p:tagLst>
</file>

<file path=ppt/tags/tag13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4.xml><?xml version="1.0" encoding="utf-8"?>
<p:tagLst xmlns:a="http://schemas.openxmlformats.org/drawingml/2006/main" xmlns:r="http://schemas.openxmlformats.org/officeDocument/2006/relationships" xmlns:p="http://schemas.openxmlformats.org/presentationml/2006/main">
  <p:tag name="SHAPENAME" val="5. Source"/>
</p:tagLst>
</file>

<file path=ppt/tags/tag13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3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xml><?xml version="1.0" encoding="utf-8"?>
<p:tagLst xmlns:a="http://schemas.openxmlformats.org/drawingml/2006/main" xmlns:r="http://schemas.openxmlformats.org/officeDocument/2006/relationships" xmlns:p="http://schemas.openxmlformats.org/presentationml/2006/main">
  <p:tag name="SHAPENAME" val="5. Source"/>
</p:tagLst>
</file>

<file path=ppt/tags/tag13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1.xml><?xml version="1.0" encoding="utf-8"?>
<p:tagLst xmlns:a="http://schemas.openxmlformats.org/drawingml/2006/main" xmlns:r="http://schemas.openxmlformats.org/officeDocument/2006/relationships" xmlns:p="http://schemas.openxmlformats.org/presentationml/2006/main">
  <p:tag name="SHAPENAME" val="5. Source"/>
</p:tagLst>
</file>

<file path=ppt/tags/tag13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3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7.xml><?xml version="1.0" encoding="utf-8"?>
<p:tagLst xmlns:a="http://schemas.openxmlformats.org/drawingml/2006/main" xmlns:r="http://schemas.openxmlformats.org/officeDocument/2006/relationships" xmlns:p="http://schemas.openxmlformats.org/presentationml/2006/main">
  <p:tag name="SHAPENAME" val="5. Source"/>
</p:tagLst>
</file>

<file path=ppt/tags/tag13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3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3.xml><?xml version="1.0" encoding="utf-8"?>
<p:tagLst xmlns:a="http://schemas.openxmlformats.org/drawingml/2006/main" xmlns:r="http://schemas.openxmlformats.org/officeDocument/2006/relationships" xmlns:p="http://schemas.openxmlformats.org/presentationml/2006/main">
  <p:tag name="SHAPENAME" val="5. Source"/>
</p:tagLst>
</file>

<file path=ppt/tags/tag13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3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9.xml><?xml version="1.0" encoding="utf-8"?>
<p:tagLst xmlns:a="http://schemas.openxmlformats.org/drawingml/2006/main" xmlns:r="http://schemas.openxmlformats.org/officeDocument/2006/relationships" xmlns:p="http://schemas.openxmlformats.org/presentationml/2006/main">
  <p:tag name="SHAPENAME" val="5. Sourc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3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96.xml><?xml version="1.0" encoding="utf-8"?>
<p:tagLst xmlns:a="http://schemas.openxmlformats.org/drawingml/2006/main" xmlns:r="http://schemas.openxmlformats.org/officeDocument/2006/relationships" xmlns:p="http://schemas.openxmlformats.org/presentationml/2006/main">
  <p:tag name="SHAPENAME" val="5. Source"/>
</p:tagLst>
</file>

<file path=ppt/tags/tag13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40.xml><?xml version="1.0" encoding="utf-8"?>
<p:tagLst xmlns:a="http://schemas.openxmlformats.org/drawingml/2006/main" xmlns:r="http://schemas.openxmlformats.org/officeDocument/2006/relationships" xmlns:p="http://schemas.openxmlformats.org/presentationml/2006/main">
  <p:tag name="SHAPENAME" val="LogoImage"/>
</p:tagLst>
</file>

<file path=ppt/tags/tag140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03.xml><?xml version="1.0" encoding="utf-8"?>
<p:tagLst xmlns:a="http://schemas.openxmlformats.org/drawingml/2006/main" xmlns:r="http://schemas.openxmlformats.org/officeDocument/2006/relationships" xmlns:p="http://schemas.openxmlformats.org/presentationml/2006/main">
  <p:tag name="SHAPENAME" val="5. Source"/>
</p:tagLst>
</file>

<file path=ppt/tags/tag14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4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xml><?xml version="1.0" encoding="utf-8"?>
<p:tagLst xmlns:a="http://schemas.openxmlformats.org/drawingml/2006/main" xmlns:r="http://schemas.openxmlformats.org/officeDocument/2006/relationships" xmlns:p="http://schemas.openxmlformats.org/presentationml/2006/main">
  <p:tag name="SHAPENAME" val="5. Source"/>
</p:tagLst>
</file>

<file path=ppt/tags/tag14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1.xml><?xml version="1.0" encoding="utf-8"?>
<p:tagLst xmlns:a="http://schemas.openxmlformats.org/drawingml/2006/main" xmlns:r="http://schemas.openxmlformats.org/officeDocument/2006/relationships" xmlns:p="http://schemas.openxmlformats.org/presentationml/2006/main">
  <p:tag name="SHAPENAME" val="5. Source"/>
</p:tagLst>
</file>

<file path=ppt/tags/tag14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41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0.xml><?xml version="1.0" encoding="utf-8"?>
<p:tagLst xmlns:a="http://schemas.openxmlformats.org/drawingml/2006/main" xmlns:r="http://schemas.openxmlformats.org/officeDocument/2006/relationships" xmlns:p="http://schemas.openxmlformats.org/presentationml/2006/main">
  <p:tag name="SHAPENAME" val="5. Source"/>
</p:tagLst>
</file>

<file path=ppt/tags/tag14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2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8.xml><?xml version="1.0" encoding="utf-8"?>
<p:tagLst xmlns:a="http://schemas.openxmlformats.org/drawingml/2006/main" xmlns:r="http://schemas.openxmlformats.org/officeDocument/2006/relationships" xmlns:p="http://schemas.openxmlformats.org/presentationml/2006/main">
  <p:tag name="SHAPENAME" val="5. Source"/>
</p:tagLst>
</file>

<file path=ppt/tags/tag14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20sklhGDg_J5JkHAJOV5JQ"/>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43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36.xml><?xml version="1.0" encoding="utf-8"?>
<p:tagLst xmlns:a="http://schemas.openxmlformats.org/drawingml/2006/main" xmlns:r="http://schemas.openxmlformats.org/officeDocument/2006/relationships" xmlns:p="http://schemas.openxmlformats.org/presentationml/2006/main">
  <p:tag name="SHAPENAME" val="5. Source"/>
</p:tagLst>
</file>

<file path=ppt/tags/tag14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4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4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42.xml><?xml version="1.0" encoding="utf-8"?>
<p:tagLst xmlns:a="http://schemas.openxmlformats.org/drawingml/2006/main" xmlns:r="http://schemas.openxmlformats.org/officeDocument/2006/relationships" xmlns:p="http://schemas.openxmlformats.org/presentationml/2006/main">
  <p:tag name="SHAPENAME" val="5. Source"/>
</p:tagLst>
</file>

<file path=ppt/tags/tag1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6.xml><?xml version="1.0" encoding="utf-8"?>
<p:tagLst xmlns:a="http://schemas.openxmlformats.org/drawingml/2006/main" xmlns:r="http://schemas.openxmlformats.org/officeDocument/2006/relationships" xmlns:p="http://schemas.openxmlformats.org/presentationml/2006/main">
  <p:tag name="SHAPENAME" val="5. Source"/>
</p:tagLst>
</file>

<file path=ppt/tags/tag14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9.xml><?xml version="1.0" encoding="utf-8"?>
<p:tagLst xmlns:a="http://schemas.openxmlformats.org/drawingml/2006/main" xmlns:r="http://schemas.openxmlformats.org/officeDocument/2006/relationships" xmlns:p="http://schemas.openxmlformats.org/presentationml/2006/main">
  <p:tag name="SHAPENAME" val="5. Source"/>
</p:tagLst>
</file>

<file path=ppt/tags/tag145.xml><?xml version="1.0" encoding="utf-8"?>
<p:tagLst xmlns:a="http://schemas.openxmlformats.org/drawingml/2006/main" xmlns:r="http://schemas.openxmlformats.org/officeDocument/2006/relationships" xmlns:p="http://schemas.openxmlformats.org/presentationml/2006/main">
  <p:tag name="SHAPENAME" val="BottomLine"/>
</p:tagLst>
</file>

<file path=ppt/tags/tag14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452.xml><?xml version="1.0" encoding="utf-8"?>
<p:tagLst xmlns:a="http://schemas.openxmlformats.org/drawingml/2006/main" xmlns:r="http://schemas.openxmlformats.org/officeDocument/2006/relationships" xmlns:p="http://schemas.openxmlformats.org/presentationml/2006/main">
  <p:tag name="SHAPENAME" val="4. Footnote"/>
</p:tagLst>
</file>

<file path=ppt/tags/tag14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4.xml><?xml version="1.0" encoding="utf-8"?>
<p:tagLst xmlns:a="http://schemas.openxmlformats.org/drawingml/2006/main" xmlns:r="http://schemas.openxmlformats.org/officeDocument/2006/relationships" xmlns:p="http://schemas.openxmlformats.org/presentationml/2006/main">
  <p:tag name="NAME" val="ACET"/>
</p:tagLst>
</file>

<file path=ppt/tags/tag1455.xml><?xml version="1.0" encoding="utf-8"?>
<p:tagLst xmlns:a="http://schemas.openxmlformats.org/drawingml/2006/main" xmlns:r="http://schemas.openxmlformats.org/officeDocument/2006/relationships" xmlns:p="http://schemas.openxmlformats.org/presentationml/2006/main">
  <p:tag name="NAME" val="Moon"/>
</p:tagLst>
</file>

<file path=ppt/tags/tag1456.xml><?xml version="1.0" encoding="utf-8"?>
<p:tagLst xmlns:a="http://schemas.openxmlformats.org/drawingml/2006/main" xmlns:r="http://schemas.openxmlformats.org/officeDocument/2006/relationships" xmlns:p="http://schemas.openxmlformats.org/presentationml/2006/main">
  <p:tag name="NAME" val="Moon"/>
</p:tagLst>
</file>

<file path=ppt/tags/tag1457.xml><?xml version="1.0" encoding="utf-8"?>
<p:tagLst xmlns:a="http://schemas.openxmlformats.org/drawingml/2006/main" xmlns:r="http://schemas.openxmlformats.org/officeDocument/2006/relationships" xmlns:p="http://schemas.openxmlformats.org/presentationml/2006/main">
  <p:tag name="NAME" val="Moon"/>
</p:tagLst>
</file>

<file path=ppt/tags/tag1458.xml><?xml version="1.0" encoding="utf-8"?>
<p:tagLst xmlns:a="http://schemas.openxmlformats.org/drawingml/2006/main" xmlns:r="http://schemas.openxmlformats.org/officeDocument/2006/relationships" xmlns:p="http://schemas.openxmlformats.org/presentationml/2006/main">
  <p:tag name="NAME" val="Moon"/>
</p:tagLst>
</file>

<file path=ppt/tags/tag1459.xml><?xml version="1.0" encoding="utf-8"?>
<p:tagLst xmlns:a="http://schemas.openxmlformats.org/drawingml/2006/main" xmlns:r="http://schemas.openxmlformats.org/officeDocument/2006/relationships" xmlns:p="http://schemas.openxmlformats.org/presentationml/2006/main">
  <p:tag name="NAME" val="Moon"/>
</p:tagLst>
</file>

<file path=ppt/tags/tag146.xml><?xml version="1.0" encoding="utf-8"?>
<p:tagLst xmlns:a="http://schemas.openxmlformats.org/drawingml/2006/main" xmlns:r="http://schemas.openxmlformats.org/officeDocument/2006/relationships" xmlns:p="http://schemas.openxmlformats.org/presentationml/2006/main">
  <p:tag name="SHAPENAME" val="TopLine"/>
</p:tagLst>
</file>

<file path=ppt/tags/tag1460.xml><?xml version="1.0" encoding="utf-8"?>
<p:tagLst xmlns:a="http://schemas.openxmlformats.org/drawingml/2006/main" xmlns:r="http://schemas.openxmlformats.org/officeDocument/2006/relationships" xmlns:p="http://schemas.openxmlformats.org/presentationml/2006/main">
  <p:tag name="ANGLE" val="5"/>
</p:tagLst>
</file>

<file path=ppt/tags/tag1461.xml><?xml version="1.0" encoding="utf-8"?>
<p:tagLst xmlns:a="http://schemas.openxmlformats.org/drawingml/2006/main" xmlns:r="http://schemas.openxmlformats.org/officeDocument/2006/relationships" xmlns:p="http://schemas.openxmlformats.org/presentationml/2006/main">
  <p:tag name="ANGLE" val="5"/>
</p:tagLst>
</file>

<file path=ppt/tags/tag1462.xml><?xml version="1.0" encoding="utf-8"?>
<p:tagLst xmlns:a="http://schemas.openxmlformats.org/drawingml/2006/main" xmlns:r="http://schemas.openxmlformats.org/officeDocument/2006/relationships" xmlns:p="http://schemas.openxmlformats.org/presentationml/2006/main">
  <p:tag name="ANGLE" val="4"/>
</p:tagLst>
</file>

<file path=ppt/tags/tag1463.xml><?xml version="1.0" encoding="utf-8"?>
<p:tagLst xmlns:a="http://schemas.openxmlformats.org/drawingml/2006/main" xmlns:r="http://schemas.openxmlformats.org/officeDocument/2006/relationships" xmlns:p="http://schemas.openxmlformats.org/presentationml/2006/main">
  <p:tag name="ANGLE" val="4"/>
</p:tagLst>
</file>

<file path=ppt/tags/tag1464.xml><?xml version="1.0" encoding="utf-8"?>
<p:tagLst xmlns:a="http://schemas.openxmlformats.org/drawingml/2006/main" xmlns:r="http://schemas.openxmlformats.org/officeDocument/2006/relationships" xmlns:p="http://schemas.openxmlformats.org/presentationml/2006/main">
  <p:tag name="ANGLE" val="3"/>
</p:tagLst>
</file>

<file path=ppt/tags/tag1465.xml><?xml version="1.0" encoding="utf-8"?>
<p:tagLst xmlns:a="http://schemas.openxmlformats.org/drawingml/2006/main" xmlns:r="http://schemas.openxmlformats.org/officeDocument/2006/relationships" xmlns:p="http://schemas.openxmlformats.org/presentationml/2006/main">
  <p:tag name="ANGLE" val="3"/>
</p:tagLst>
</file>

<file path=ppt/tags/tag1466.xml><?xml version="1.0" encoding="utf-8"?>
<p:tagLst xmlns:a="http://schemas.openxmlformats.org/drawingml/2006/main" xmlns:r="http://schemas.openxmlformats.org/officeDocument/2006/relationships" xmlns:p="http://schemas.openxmlformats.org/presentationml/2006/main">
  <p:tag name="ANGLE" val="2"/>
</p:tagLst>
</file>

<file path=ppt/tags/tag1467.xml><?xml version="1.0" encoding="utf-8"?>
<p:tagLst xmlns:a="http://schemas.openxmlformats.org/drawingml/2006/main" xmlns:r="http://schemas.openxmlformats.org/officeDocument/2006/relationships" xmlns:p="http://schemas.openxmlformats.org/presentationml/2006/main">
  <p:tag name="ANGLE" val="2"/>
</p:tagLst>
</file>

<file path=ppt/tags/tag1468.xml><?xml version="1.0" encoding="utf-8"?>
<p:tagLst xmlns:a="http://schemas.openxmlformats.org/drawingml/2006/main" xmlns:r="http://schemas.openxmlformats.org/officeDocument/2006/relationships" xmlns:p="http://schemas.openxmlformats.org/presentationml/2006/main">
  <p:tag name="ANGLE" val="1"/>
</p:tagLst>
</file>

<file path=ppt/tags/tag1469.xml><?xml version="1.0" encoding="utf-8"?>
<p:tagLst xmlns:a="http://schemas.openxmlformats.org/drawingml/2006/main" xmlns:r="http://schemas.openxmlformats.org/officeDocument/2006/relationships" xmlns:p="http://schemas.openxmlformats.org/presentationml/2006/main">
  <p:tag name="ANGLE" val="1"/>
</p:tagLst>
</file>

<file path=ppt/tags/tag1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47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473.xml><?xml version="1.0" encoding="utf-8"?>
<p:tagLst xmlns:a="http://schemas.openxmlformats.org/drawingml/2006/main" xmlns:r="http://schemas.openxmlformats.org/officeDocument/2006/relationships" xmlns:p="http://schemas.openxmlformats.org/presentationml/2006/main">
  <p:tag name="SHAPENAME" val="Subtitle"/>
</p:tagLst>
</file>

<file path=ppt/tags/tag1474.xml><?xml version="1.0" encoding="utf-8"?>
<p:tagLst xmlns:a="http://schemas.openxmlformats.org/drawingml/2006/main" xmlns:r="http://schemas.openxmlformats.org/officeDocument/2006/relationships" xmlns:p="http://schemas.openxmlformats.org/presentationml/2006/main">
  <p:tag name="SHAPENAME" val="Title"/>
</p:tagLst>
</file>

<file path=ppt/tags/tag1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47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478.xml><?xml version="1.0" encoding="utf-8"?>
<p:tagLst xmlns:a="http://schemas.openxmlformats.org/drawingml/2006/main" xmlns:r="http://schemas.openxmlformats.org/officeDocument/2006/relationships" xmlns:p="http://schemas.openxmlformats.org/presentationml/2006/main">
  <p:tag name="SHAPENAME" val="Subtitle"/>
</p:tagLst>
</file>

<file path=ppt/tags/tag1479.xml><?xml version="1.0" encoding="utf-8"?>
<p:tagLst xmlns:a="http://schemas.openxmlformats.org/drawingml/2006/main" xmlns:r="http://schemas.openxmlformats.org/officeDocument/2006/relationships" xmlns:p="http://schemas.openxmlformats.org/presentationml/2006/main">
  <p:tag name="SHAPENAME" val="Title"/>
</p:tagLst>
</file>

<file path=ppt/tags/tag148.xml><?xml version="1.0" encoding="utf-8"?>
<p:tagLst xmlns:a="http://schemas.openxmlformats.org/drawingml/2006/main" xmlns:r="http://schemas.openxmlformats.org/officeDocument/2006/relationships" xmlns:p="http://schemas.openxmlformats.org/presentationml/2006/main">
  <p:tag name="SHAPENAME" val="Grid"/>
</p:tagLst>
</file>

<file path=ppt/tags/tag1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84.xml><?xml version="1.0" encoding="utf-8"?>
<p:tagLst xmlns:a="http://schemas.openxmlformats.org/drawingml/2006/main" xmlns:r="http://schemas.openxmlformats.org/officeDocument/2006/relationships" xmlns:p="http://schemas.openxmlformats.org/presentationml/2006/main">
  <p:tag name="SHAPENAME" val="5. Source"/>
</p:tagLst>
</file>

<file path=ppt/tags/tag14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xml><?xml version="1.0" encoding="utf-8"?>
<p:tagLst xmlns:a="http://schemas.openxmlformats.org/drawingml/2006/main" xmlns:r="http://schemas.openxmlformats.org/officeDocument/2006/relationships" xmlns:p="http://schemas.openxmlformats.org/presentationml/2006/main">
  <p:tag name="SHAPENAME" val="4. Footnote"/>
</p:tagLst>
</file>

<file path=ppt/tags/tag14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1.xml><?xml version="1.0" encoding="utf-8"?>
<p:tagLst xmlns:a="http://schemas.openxmlformats.org/drawingml/2006/main" xmlns:r="http://schemas.openxmlformats.org/officeDocument/2006/relationships" xmlns:p="http://schemas.openxmlformats.org/presentationml/2006/main">
  <p:tag name="SHAPENAME" val="5. Source"/>
</p:tagLst>
</file>

<file path=ppt/tags/tag14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4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8.xml><?xml version="1.0" encoding="utf-8"?>
<p:tagLst xmlns:a="http://schemas.openxmlformats.org/drawingml/2006/main" xmlns:r="http://schemas.openxmlformats.org/officeDocument/2006/relationships" xmlns:p="http://schemas.openxmlformats.org/presentationml/2006/main">
  <p:tag name="SHAPENAME" val="5. Source"/>
</p:tagLst>
</file>

<file path=ppt/tags/tag14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xml><?xml version="1.0" encoding="utf-8"?>
<p:tagLst xmlns:a="http://schemas.openxmlformats.org/drawingml/2006/main" xmlns:r="http://schemas.openxmlformats.org/officeDocument/2006/relationships" xmlns:p="http://schemas.openxmlformats.org/presentationml/2006/main">
  <p:tag name="ANGLE" val="5"/>
</p:tagLst>
</file>

<file path=ppt/tags/tag150.xml><?xml version="1.0" encoding="utf-8"?>
<p:tagLst xmlns:a="http://schemas.openxmlformats.org/drawingml/2006/main" xmlns:r="http://schemas.openxmlformats.org/officeDocument/2006/relationships" xmlns:p="http://schemas.openxmlformats.org/presentationml/2006/main">
  <p:tag name="NAME" val="Moon"/>
</p:tagLst>
</file>

<file path=ppt/tags/tag15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5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04.xml><?xml version="1.0" encoding="utf-8"?>
<p:tagLst xmlns:a="http://schemas.openxmlformats.org/drawingml/2006/main" xmlns:r="http://schemas.openxmlformats.org/officeDocument/2006/relationships" xmlns:p="http://schemas.openxmlformats.org/presentationml/2006/main">
  <p:tag name="SHAPENAME" val="5. Source"/>
</p:tagLst>
</file>

<file path=ppt/tags/tag15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5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xml><?xml version="1.0" encoding="utf-8"?>
<p:tagLst xmlns:a="http://schemas.openxmlformats.org/drawingml/2006/main" xmlns:r="http://schemas.openxmlformats.org/officeDocument/2006/relationships" xmlns:p="http://schemas.openxmlformats.org/presentationml/2006/main">
  <p:tag name="NAME" val="Moon"/>
</p:tagLst>
</file>

<file path=ppt/tags/tag1510.xml><?xml version="1.0" encoding="utf-8"?>
<p:tagLst xmlns:a="http://schemas.openxmlformats.org/drawingml/2006/main" xmlns:r="http://schemas.openxmlformats.org/officeDocument/2006/relationships" xmlns:p="http://schemas.openxmlformats.org/presentationml/2006/main">
  <p:tag name="SHAPENAME" val="5. Source"/>
</p:tagLst>
</file>

<file path=ppt/tags/tag15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5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6.xml><?xml version="1.0" encoding="utf-8"?>
<p:tagLst xmlns:a="http://schemas.openxmlformats.org/drawingml/2006/main" xmlns:r="http://schemas.openxmlformats.org/officeDocument/2006/relationships" xmlns:p="http://schemas.openxmlformats.org/presentationml/2006/main">
  <p:tag name="SHAPENAME" val="5. Source"/>
</p:tagLst>
</file>

<file path=ppt/tags/tag15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52.xml><?xml version="1.0" encoding="utf-8"?>
<p:tagLst xmlns:a="http://schemas.openxmlformats.org/drawingml/2006/main" xmlns:r="http://schemas.openxmlformats.org/officeDocument/2006/relationships" xmlns:p="http://schemas.openxmlformats.org/presentationml/2006/main">
  <p:tag name="NAME" val="Moon"/>
</p:tagLst>
</file>

<file path=ppt/tags/tag15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23.xml><?xml version="1.0" encoding="utf-8"?>
<p:tagLst xmlns:a="http://schemas.openxmlformats.org/drawingml/2006/main" xmlns:r="http://schemas.openxmlformats.org/officeDocument/2006/relationships" xmlns:p="http://schemas.openxmlformats.org/presentationml/2006/main">
  <p:tag name="SHAPENAME" val="5. Source"/>
</p:tagLst>
</file>

<file path=ppt/tags/tag15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52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3.xml><?xml version="1.0" encoding="utf-8"?>
<p:tagLst xmlns:a="http://schemas.openxmlformats.org/drawingml/2006/main" xmlns:r="http://schemas.openxmlformats.org/officeDocument/2006/relationships" xmlns:p="http://schemas.openxmlformats.org/presentationml/2006/main">
  <p:tag name="NAME" val="Moon"/>
</p:tagLst>
</file>

<file path=ppt/tags/tag1530.xml><?xml version="1.0" encoding="utf-8"?>
<p:tagLst xmlns:a="http://schemas.openxmlformats.org/drawingml/2006/main" xmlns:r="http://schemas.openxmlformats.org/officeDocument/2006/relationships" xmlns:p="http://schemas.openxmlformats.org/presentationml/2006/main">
  <p:tag name="SHAPENAME" val="5. Source"/>
</p:tagLst>
</file>

<file path=ppt/tags/tag15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4.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5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38.xml><?xml version="1.0" encoding="utf-8"?>
<p:tagLst xmlns:a="http://schemas.openxmlformats.org/drawingml/2006/main" xmlns:r="http://schemas.openxmlformats.org/officeDocument/2006/relationships" xmlns:p="http://schemas.openxmlformats.org/presentationml/2006/main">
  <p:tag name="SHAPENAME" val="5. Source"/>
</p:tagLst>
</file>

<file path=ppt/tags/tag15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4.xml><?xml version="1.0" encoding="utf-8"?>
<p:tagLst xmlns:a="http://schemas.openxmlformats.org/drawingml/2006/main" xmlns:r="http://schemas.openxmlformats.org/officeDocument/2006/relationships" xmlns:p="http://schemas.openxmlformats.org/presentationml/2006/main">
  <p:tag name="NAME" val="Moon"/>
</p:tagLst>
</file>

<file path=ppt/tags/tag15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54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47.xml><?xml version="1.0" encoding="utf-8"?>
<p:tagLst xmlns:a="http://schemas.openxmlformats.org/drawingml/2006/main" xmlns:r="http://schemas.openxmlformats.org/officeDocument/2006/relationships" xmlns:p="http://schemas.openxmlformats.org/presentationml/2006/main">
  <p:tag name="SHAPENAME" val="5. Source"/>
</p:tagLst>
</file>

<file path=ppt/tags/tag15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ANGLE" val="5"/>
</p:tagLst>
</file>

<file path=ppt/tags/tag155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5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55.xml><?xml version="1.0" encoding="utf-8"?>
<p:tagLst xmlns:a="http://schemas.openxmlformats.org/drawingml/2006/main" xmlns:r="http://schemas.openxmlformats.org/officeDocument/2006/relationships" xmlns:p="http://schemas.openxmlformats.org/presentationml/2006/main">
  <p:tag name="SHAPENAME" val="5. Source"/>
</p:tagLst>
</file>

<file path=ppt/tags/tag15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5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6.xml><?xml version="1.0" encoding="utf-8"?>
<p:tagLst xmlns:a="http://schemas.openxmlformats.org/drawingml/2006/main" xmlns:r="http://schemas.openxmlformats.org/officeDocument/2006/relationships" xmlns:p="http://schemas.openxmlformats.org/presentationml/2006/main">
  <p:tag name="ANGLE" val="5"/>
</p:tagLst>
</file>

<file path=ppt/tags/tag15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3.xml><?xml version="1.0" encoding="utf-8"?>
<p:tagLst xmlns:a="http://schemas.openxmlformats.org/drawingml/2006/main" xmlns:r="http://schemas.openxmlformats.org/officeDocument/2006/relationships" xmlns:p="http://schemas.openxmlformats.org/presentationml/2006/main">
  <p:tag name="SHAPENAME" val="5. Source"/>
</p:tagLst>
</file>

<file path=ppt/tags/tag15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5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9.xml><?xml version="1.0" encoding="utf-8"?>
<p:tagLst xmlns:a="http://schemas.openxmlformats.org/drawingml/2006/main" xmlns:r="http://schemas.openxmlformats.org/officeDocument/2006/relationships" xmlns:p="http://schemas.openxmlformats.org/presentationml/2006/main">
  <p:tag name="SHAPENAME" val="5. Source"/>
</p:tagLst>
</file>

<file path=ppt/tags/tag157.xml><?xml version="1.0" encoding="utf-8"?>
<p:tagLst xmlns:a="http://schemas.openxmlformats.org/drawingml/2006/main" xmlns:r="http://schemas.openxmlformats.org/officeDocument/2006/relationships" xmlns:p="http://schemas.openxmlformats.org/presentationml/2006/main">
  <p:tag name="ANGLE" val="4"/>
</p:tagLst>
</file>

<file path=ppt/tags/tag15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73.xml><?xml version="1.0" encoding="utf-8"?>
<p:tagLst xmlns:a="http://schemas.openxmlformats.org/drawingml/2006/main" xmlns:r="http://schemas.openxmlformats.org/officeDocument/2006/relationships" xmlns:p="http://schemas.openxmlformats.org/presentationml/2006/main">
  <p:tag name="SHAPENAME" val="5. Source"/>
</p:tagLst>
</file>

<file path=ppt/tags/tag15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6.xml><?xml version="1.0" encoding="utf-8"?>
<p:tagLst xmlns:a="http://schemas.openxmlformats.org/drawingml/2006/main" xmlns:r="http://schemas.openxmlformats.org/officeDocument/2006/relationships" xmlns:p="http://schemas.openxmlformats.org/presentationml/2006/main">
  <p:tag name="SHAPENAME" val="5. Source"/>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8.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5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8.xml><?xml version="1.0" encoding="utf-8"?>
<p:tagLst xmlns:a="http://schemas.openxmlformats.org/drawingml/2006/main" xmlns:r="http://schemas.openxmlformats.org/officeDocument/2006/relationships" xmlns:p="http://schemas.openxmlformats.org/presentationml/2006/main">
  <p:tag name="ANGLE" val="4"/>
</p:tagLst>
</file>

<file path=ppt/tags/tag158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5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2.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583.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584.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585.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5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9.xml><?xml version="1.0" encoding="utf-8"?>
<p:tagLst xmlns:a="http://schemas.openxmlformats.org/drawingml/2006/main" xmlns:r="http://schemas.openxmlformats.org/officeDocument/2006/relationships" xmlns:p="http://schemas.openxmlformats.org/presentationml/2006/main">
  <p:tag name="SHAPENAME" val="5. Source"/>
</p:tagLst>
</file>

<file path=ppt/tags/tag159.xml><?xml version="1.0" encoding="utf-8"?>
<p:tagLst xmlns:a="http://schemas.openxmlformats.org/drawingml/2006/main" xmlns:r="http://schemas.openxmlformats.org/officeDocument/2006/relationships" xmlns:p="http://schemas.openxmlformats.org/presentationml/2006/main">
  <p:tag name="ANGLE" val="3"/>
</p:tagLst>
</file>

<file path=ppt/tags/tag15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592.xml><?xml version="1.0" encoding="utf-8"?>
<p:tagLst xmlns:a="http://schemas.openxmlformats.org/drawingml/2006/main" xmlns:r="http://schemas.openxmlformats.org/officeDocument/2006/relationships" xmlns:p="http://schemas.openxmlformats.org/presentationml/2006/main">
  <p:tag name="SHAPENAME" val="4. Footnote"/>
</p:tagLst>
</file>

<file path=ppt/tags/tag15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4.xml><?xml version="1.0" encoding="utf-8"?>
<p:tagLst xmlns:a="http://schemas.openxmlformats.org/drawingml/2006/main" xmlns:r="http://schemas.openxmlformats.org/officeDocument/2006/relationships" xmlns:p="http://schemas.openxmlformats.org/presentationml/2006/main">
  <p:tag name="NAME" val="ACET"/>
</p:tagLst>
</file>

<file path=ppt/tags/tag1595.xml><?xml version="1.0" encoding="utf-8"?>
<p:tagLst xmlns:a="http://schemas.openxmlformats.org/drawingml/2006/main" xmlns:r="http://schemas.openxmlformats.org/officeDocument/2006/relationships" xmlns:p="http://schemas.openxmlformats.org/presentationml/2006/main">
  <p:tag name="NAME" val="Moon"/>
</p:tagLst>
</file>

<file path=ppt/tags/tag1596.xml><?xml version="1.0" encoding="utf-8"?>
<p:tagLst xmlns:a="http://schemas.openxmlformats.org/drawingml/2006/main" xmlns:r="http://schemas.openxmlformats.org/officeDocument/2006/relationships" xmlns:p="http://schemas.openxmlformats.org/presentationml/2006/main">
  <p:tag name="NAME" val="Moon"/>
</p:tagLst>
</file>

<file path=ppt/tags/tag1597.xml><?xml version="1.0" encoding="utf-8"?>
<p:tagLst xmlns:a="http://schemas.openxmlformats.org/drawingml/2006/main" xmlns:r="http://schemas.openxmlformats.org/officeDocument/2006/relationships" xmlns:p="http://schemas.openxmlformats.org/presentationml/2006/main">
  <p:tag name="NAME" val="Moon"/>
</p:tagLst>
</file>

<file path=ppt/tags/tag1598.xml><?xml version="1.0" encoding="utf-8"?>
<p:tagLst xmlns:a="http://schemas.openxmlformats.org/drawingml/2006/main" xmlns:r="http://schemas.openxmlformats.org/officeDocument/2006/relationships" xmlns:p="http://schemas.openxmlformats.org/presentationml/2006/main">
  <p:tag name="NAME" val="Moon"/>
</p:tagLst>
</file>

<file path=ppt/tags/tag1599.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ANGLE" val="5"/>
</p:tagLst>
</file>

<file path=ppt/tags/tag160.xml><?xml version="1.0" encoding="utf-8"?>
<p:tagLst xmlns:a="http://schemas.openxmlformats.org/drawingml/2006/main" xmlns:r="http://schemas.openxmlformats.org/officeDocument/2006/relationships" xmlns:p="http://schemas.openxmlformats.org/presentationml/2006/main">
  <p:tag name="ANGLE" val="3"/>
</p:tagLst>
</file>

<file path=ppt/tags/tag1600.xml><?xml version="1.0" encoding="utf-8"?>
<p:tagLst xmlns:a="http://schemas.openxmlformats.org/drawingml/2006/main" xmlns:r="http://schemas.openxmlformats.org/officeDocument/2006/relationships" xmlns:p="http://schemas.openxmlformats.org/presentationml/2006/main">
  <p:tag name="ANGLE" val="5"/>
</p:tagLst>
</file>

<file path=ppt/tags/tag1601.xml><?xml version="1.0" encoding="utf-8"?>
<p:tagLst xmlns:a="http://schemas.openxmlformats.org/drawingml/2006/main" xmlns:r="http://schemas.openxmlformats.org/officeDocument/2006/relationships" xmlns:p="http://schemas.openxmlformats.org/presentationml/2006/main">
  <p:tag name="ANGLE" val="5"/>
</p:tagLst>
</file>

<file path=ppt/tags/tag1602.xml><?xml version="1.0" encoding="utf-8"?>
<p:tagLst xmlns:a="http://schemas.openxmlformats.org/drawingml/2006/main" xmlns:r="http://schemas.openxmlformats.org/officeDocument/2006/relationships" xmlns:p="http://schemas.openxmlformats.org/presentationml/2006/main">
  <p:tag name="ANGLE" val="4"/>
</p:tagLst>
</file>

<file path=ppt/tags/tag1603.xml><?xml version="1.0" encoding="utf-8"?>
<p:tagLst xmlns:a="http://schemas.openxmlformats.org/drawingml/2006/main" xmlns:r="http://schemas.openxmlformats.org/officeDocument/2006/relationships" xmlns:p="http://schemas.openxmlformats.org/presentationml/2006/main">
  <p:tag name="ANGLE" val="4"/>
</p:tagLst>
</file>

<file path=ppt/tags/tag1604.xml><?xml version="1.0" encoding="utf-8"?>
<p:tagLst xmlns:a="http://schemas.openxmlformats.org/drawingml/2006/main" xmlns:r="http://schemas.openxmlformats.org/officeDocument/2006/relationships" xmlns:p="http://schemas.openxmlformats.org/presentationml/2006/main">
  <p:tag name="ANGLE" val="3"/>
</p:tagLst>
</file>

<file path=ppt/tags/tag1605.xml><?xml version="1.0" encoding="utf-8"?>
<p:tagLst xmlns:a="http://schemas.openxmlformats.org/drawingml/2006/main" xmlns:r="http://schemas.openxmlformats.org/officeDocument/2006/relationships" xmlns:p="http://schemas.openxmlformats.org/presentationml/2006/main">
  <p:tag name="ANGLE" val="3"/>
</p:tagLst>
</file>

<file path=ppt/tags/tag1606.xml><?xml version="1.0" encoding="utf-8"?>
<p:tagLst xmlns:a="http://schemas.openxmlformats.org/drawingml/2006/main" xmlns:r="http://schemas.openxmlformats.org/officeDocument/2006/relationships" xmlns:p="http://schemas.openxmlformats.org/presentationml/2006/main">
  <p:tag name="ANGLE" val="2"/>
</p:tagLst>
</file>

<file path=ppt/tags/tag1607.xml><?xml version="1.0" encoding="utf-8"?>
<p:tagLst xmlns:a="http://schemas.openxmlformats.org/drawingml/2006/main" xmlns:r="http://schemas.openxmlformats.org/officeDocument/2006/relationships" xmlns:p="http://schemas.openxmlformats.org/presentationml/2006/main">
  <p:tag name="ANGLE" val="2"/>
</p:tagLst>
</file>

<file path=ppt/tags/tag1608.xml><?xml version="1.0" encoding="utf-8"?>
<p:tagLst xmlns:a="http://schemas.openxmlformats.org/drawingml/2006/main" xmlns:r="http://schemas.openxmlformats.org/officeDocument/2006/relationships" xmlns:p="http://schemas.openxmlformats.org/presentationml/2006/main">
  <p:tag name="ANGLE" val="1"/>
</p:tagLst>
</file>

<file path=ppt/tags/tag1609.xml><?xml version="1.0" encoding="utf-8"?>
<p:tagLst xmlns:a="http://schemas.openxmlformats.org/drawingml/2006/main" xmlns:r="http://schemas.openxmlformats.org/officeDocument/2006/relationships" xmlns:p="http://schemas.openxmlformats.org/presentationml/2006/main">
  <p:tag name="ANGLE" val="1"/>
</p:tagLst>
</file>

<file path=ppt/tags/tag161.xml><?xml version="1.0" encoding="utf-8"?>
<p:tagLst xmlns:a="http://schemas.openxmlformats.org/drawingml/2006/main" xmlns:r="http://schemas.openxmlformats.org/officeDocument/2006/relationships" xmlns:p="http://schemas.openxmlformats.org/presentationml/2006/main">
  <p:tag name="ANGLE" val="2"/>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61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613.xml><?xml version="1.0" encoding="utf-8"?>
<p:tagLst xmlns:a="http://schemas.openxmlformats.org/drawingml/2006/main" xmlns:r="http://schemas.openxmlformats.org/officeDocument/2006/relationships" xmlns:p="http://schemas.openxmlformats.org/presentationml/2006/main">
  <p:tag name="SHAPENAME" val="Subtitle"/>
</p:tagLst>
</file>

<file path=ppt/tags/tag1614.xml><?xml version="1.0" encoding="utf-8"?>
<p:tagLst xmlns:a="http://schemas.openxmlformats.org/drawingml/2006/main" xmlns:r="http://schemas.openxmlformats.org/officeDocument/2006/relationships" xmlns:p="http://schemas.openxmlformats.org/presentationml/2006/main">
  <p:tag name="SHAPENAME" val="Title"/>
</p:tagLst>
</file>

<file path=ppt/tags/tag16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61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618.xml><?xml version="1.0" encoding="utf-8"?>
<p:tagLst xmlns:a="http://schemas.openxmlformats.org/drawingml/2006/main" xmlns:r="http://schemas.openxmlformats.org/officeDocument/2006/relationships" xmlns:p="http://schemas.openxmlformats.org/presentationml/2006/main">
  <p:tag name="SHAPENAME" val="Subtitle"/>
</p:tagLst>
</file>

<file path=ppt/tags/tag1619.xml><?xml version="1.0" encoding="utf-8"?>
<p:tagLst xmlns:a="http://schemas.openxmlformats.org/drawingml/2006/main" xmlns:r="http://schemas.openxmlformats.org/officeDocument/2006/relationships" xmlns:p="http://schemas.openxmlformats.org/presentationml/2006/main">
  <p:tag name="SHAPENAME" val="Title"/>
</p:tagLst>
</file>

<file path=ppt/tags/tag162.xml><?xml version="1.0" encoding="utf-8"?>
<p:tagLst xmlns:a="http://schemas.openxmlformats.org/drawingml/2006/main" xmlns:r="http://schemas.openxmlformats.org/officeDocument/2006/relationships" xmlns:p="http://schemas.openxmlformats.org/presentationml/2006/main">
  <p:tag name="ANGLE" val="2"/>
</p:tagLst>
</file>

<file path=ppt/tags/tag16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24.xml><?xml version="1.0" encoding="utf-8"?>
<p:tagLst xmlns:a="http://schemas.openxmlformats.org/drawingml/2006/main" xmlns:r="http://schemas.openxmlformats.org/officeDocument/2006/relationships" xmlns:p="http://schemas.openxmlformats.org/presentationml/2006/main">
  <p:tag name="SHAPENAME" val="5. Source"/>
</p:tagLst>
</file>

<file path=ppt/tags/tag16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3.xml><?xml version="1.0" encoding="utf-8"?>
<p:tagLst xmlns:a="http://schemas.openxmlformats.org/drawingml/2006/main" xmlns:r="http://schemas.openxmlformats.org/officeDocument/2006/relationships" xmlns:p="http://schemas.openxmlformats.org/presentationml/2006/main">
  <p:tag name="ANGLE" val="1"/>
</p:tagLst>
</file>

<file path=ppt/tags/tag16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31.xml><?xml version="1.0" encoding="utf-8"?>
<p:tagLst xmlns:a="http://schemas.openxmlformats.org/drawingml/2006/main" xmlns:r="http://schemas.openxmlformats.org/officeDocument/2006/relationships" xmlns:p="http://schemas.openxmlformats.org/presentationml/2006/main">
  <p:tag name="SHAPENAME" val="5. Source"/>
</p:tagLst>
</file>

<file path=ppt/tags/tag16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6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38.xml><?xml version="1.0" encoding="utf-8"?>
<p:tagLst xmlns:a="http://schemas.openxmlformats.org/drawingml/2006/main" xmlns:r="http://schemas.openxmlformats.org/officeDocument/2006/relationships" xmlns:p="http://schemas.openxmlformats.org/presentationml/2006/main">
  <p:tag name="SHAPENAME" val="5. Source"/>
</p:tagLst>
</file>

<file path=ppt/tags/tag16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4.xml><?xml version="1.0" encoding="utf-8"?>
<p:tagLst xmlns:a="http://schemas.openxmlformats.org/drawingml/2006/main" xmlns:r="http://schemas.openxmlformats.org/officeDocument/2006/relationships" xmlns:p="http://schemas.openxmlformats.org/presentationml/2006/main">
  <p:tag name="ANGLE" val="1"/>
</p:tagLst>
</file>

<file path=ppt/tags/tag16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6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44.xml><?xml version="1.0" encoding="utf-8"?>
<p:tagLst xmlns:a="http://schemas.openxmlformats.org/drawingml/2006/main" xmlns:r="http://schemas.openxmlformats.org/officeDocument/2006/relationships" xmlns:p="http://schemas.openxmlformats.org/presentationml/2006/main">
  <p:tag name="SHAPENAME" val="5. Source"/>
</p:tagLst>
</file>

<file path=ppt/tags/tag16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6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0.xml><?xml version="1.0" encoding="utf-8"?>
<p:tagLst xmlns:a="http://schemas.openxmlformats.org/drawingml/2006/main" xmlns:r="http://schemas.openxmlformats.org/officeDocument/2006/relationships" xmlns:p="http://schemas.openxmlformats.org/presentationml/2006/main">
  <p:tag name="SHAPENAME" val="5. Source"/>
</p:tagLst>
</file>

<file path=ppt/tags/tag16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6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56.xml><?xml version="1.0" encoding="utf-8"?>
<p:tagLst xmlns:a="http://schemas.openxmlformats.org/drawingml/2006/main" xmlns:r="http://schemas.openxmlformats.org/officeDocument/2006/relationships" xmlns:p="http://schemas.openxmlformats.org/presentationml/2006/main">
  <p:tag name="SHAPENAME" val="5. Source"/>
</p:tagLst>
</file>

<file path=ppt/tags/tag16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Kcd9z.T0ityQiOhevFTgFQ"/>
</p:tagLst>
</file>

<file path=ppt/tags/tag16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63.xml><?xml version="1.0" encoding="utf-8"?>
<p:tagLst xmlns:a="http://schemas.openxmlformats.org/drawingml/2006/main" xmlns:r="http://schemas.openxmlformats.org/officeDocument/2006/relationships" xmlns:p="http://schemas.openxmlformats.org/presentationml/2006/main">
  <p:tag name="SHAPENAME" val="5. Source"/>
</p:tagLst>
</file>

<file path=ppt/tags/tag16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6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7.xml><?xml version="1.0" encoding="utf-8"?>
<p:tagLst xmlns:a="http://schemas.openxmlformats.org/drawingml/2006/main" xmlns:r="http://schemas.openxmlformats.org/officeDocument/2006/relationships" xmlns:p="http://schemas.openxmlformats.org/presentationml/2006/main">
  <p:tag name="SHAPENAME" val="LogoImage"/>
</p:tagLst>
</file>

<file path=ppt/tags/tag1670.xml><?xml version="1.0" encoding="utf-8"?>
<p:tagLst xmlns:a="http://schemas.openxmlformats.org/drawingml/2006/main" xmlns:r="http://schemas.openxmlformats.org/officeDocument/2006/relationships" xmlns:p="http://schemas.openxmlformats.org/presentationml/2006/main">
  <p:tag name="SHAPENAME" val="5. Source"/>
</p:tagLst>
</file>

<file path=ppt/tags/tag16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4.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67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78.xml><?xml version="1.0" encoding="utf-8"?>
<p:tagLst xmlns:a="http://schemas.openxmlformats.org/drawingml/2006/main" xmlns:r="http://schemas.openxmlformats.org/officeDocument/2006/relationships" xmlns:p="http://schemas.openxmlformats.org/presentationml/2006/main">
  <p:tag name="SHAPENAME" val="5. Source"/>
</p:tagLst>
</file>

<file path=ppt/tags/tag16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xml><?xml version="1.0" encoding="utf-8"?>
<p:tagLst xmlns:a="http://schemas.openxmlformats.org/drawingml/2006/main" xmlns:r="http://schemas.openxmlformats.org/officeDocument/2006/relationships" xmlns:p="http://schemas.openxmlformats.org/presentationml/2006/main">
  <p:tag name="SHAPENAME" val="ClientLogo"/>
</p:tagLst>
</file>

<file path=ppt/tags/tag16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6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87.xml><?xml version="1.0" encoding="utf-8"?>
<p:tagLst xmlns:a="http://schemas.openxmlformats.org/drawingml/2006/main" xmlns:r="http://schemas.openxmlformats.org/officeDocument/2006/relationships" xmlns:p="http://schemas.openxmlformats.org/presentationml/2006/main">
  <p:tag name="SHAPENAME" val="5. Source"/>
</p:tagLst>
</file>

<file path=ppt/tags/tag16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69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6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9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95.xml><?xml version="1.0" encoding="utf-8"?>
<p:tagLst xmlns:a="http://schemas.openxmlformats.org/drawingml/2006/main" xmlns:r="http://schemas.openxmlformats.org/officeDocument/2006/relationships" xmlns:p="http://schemas.openxmlformats.org/presentationml/2006/main">
  <p:tag name="SHAPENAME" val="5. Source"/>
</p:tagLst>
</file>

<file path=ppt/tags/tag16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69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xml><?xml version="1.0" encoding="utf-8"?>
<p:tagLst xmlns:a="http://schemas.openxmlformats.org/drawingml/2006/main" xmlns:r="http://schemas.openxmlformats.org/officeDocument/2006/relationships" xmlns:p="http://schemas.openxmlformats.org/presentationml/2006/main">
  <p:tag name="ANGLE" val="4"/>
</p:tagLst>
</file>

<file path=ppt/tags/tag170.xml><?xml version="1.0" encoding="utf-8"?>
<p:tagLst xmlns:a="http://schemas.openxmlformats.org/drawingml/2006/main" xmlns:r="http://schemas.openxmlformats.org/officeDocument/2006/relationships" xmlns:p="http://schemas.openxmlformats.org/presentationml/2006/main">
  <p:tag name="SHAPENAME" val="Subtitle"/>
</p:tagLst>
</file>

<file path=ppt/tags/tag17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03.xml><?xml version="1.0" encoding="utf-8"?>
<p:tagLst xmlns:a="http://schemas.openxmlformats.org/drawingml/2006/main" xmlns:r="http://schemas.openxmlformats.org/officeDocument/2006/relationships" xmlns:p="http://schemas.openxmlformats.org/presentationml/2006/main">
  <p:tag name="SHAPENAME" val="5. Source"/>
</p:tagLst>
</file>

<file path=ppt/tags/tag17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7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09.xml><?xml version="1.0" encoding="utf-8"?>
<p:tagLst xmlns:a="http://schemas.openxmlformats.org/drawingml/2006/main" xmlns:r="http://schemas.openxmlformats.org/officeDocument/2006/relationships" xmlns:p="http://schemas.openxmlformats.org/presentationml/2006/main">
  <p:tag name="SHAPENAME" val="5. Source"/>
</p:tagLst>
</file>

<file path=ppt/tags/tag171.xml><?xml version="1.0" encoding="utf-8"?>
<p:tagLst xmlns:a="http://schemas.openxmlformats.org/drawingml/2006/main" xmlns:r="http://schemas.openxmlformats.org/officeDocument/2006/relationships" xmlns:p="http://schemas.openxmlformats.org/presentationml/2006/main">
  <p:tag name="SHAPENAME" val="Title"/>
</p:tagLst>
</file>

<file path=ppt/tags/tag17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13.xml><?xml version="1.0" encoding="utf-8"?>
<p:tagLst xmlns:a="http://schemas.openxmlformats.org/drawingml/2006/main" xmlns:r="http://schemas.openxmlformats.org/officeDocument/2006/relationships" xmlns:p="http://schemas.openxmlformats.org/presentationml/2006/main">
  <p:tag name="SHAPENAME" val="5. Source"/>
</p:tagLst>
</file>

<file path=ppt/tags/tag17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6.xml><?xml version="1.0" encoding="utf-8"?>
<p:tagLst xmlns:a="http://schemas.openxmlformats.org/drawingml/2006/main" xmlns:r="http://schemas.openxmlformats.org/officeDocument/2006/relationships" xmlns:p="http://schemas.openxmlformats.org/presentationml/2006/main">
  <p:tag name="SHAPENAME" val="5. Source"/>
</p:tagLst>
</file>

<file path=ppt/tags/tag17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8.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719.xml><?xml version="1.0" encoding="utf-8"?>
<p:tagLst xmlns:a="http://schemas.openxmlformats.org/drawingml/2006/main" xmlns:r="http://schemas.openxmlformats.org/officeDocument/2006/relationships" xmlns:p="http://schemas.openxmlformats.org/presentationml/2006/main">
  <p:tag name="SHAPENAME" val="4. Footnote"/>
</p:tagLst>
</file>

<file path=ppt/tags/tag172.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7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21.xml><?xml version="1.0" encoding="utf-8"?>
<p:tagLst xmlns:a="http://schemas.openxmlformats.org/drawingml/2006/main" xmlns:r="http://schemas.openxmlformats.org/officeDocument/2006/relationships" xmlns:p="http://schemas.openxmlformats.org/presentationml/2006/main">
  <p:tag name="NAME" val="ACET"/>
</p:tagLst>
</file>

<file path=ppt/tags/tag1722.xml><?xml version="1.0" encoding="utf-8"?>
<p:tagLst xmlns:a="http://schemas.openxmlformats.org/drawingml/2006/main" xmlns:r="http://schemas.openxmlformats.org/officeDocument/2006/relationships" xmlns:p="http://schemas.openxmlformats.org/presentationml/2006/main">
  <p:tag name="NAME" val="Moon"/>
</p:tagLst>
</file>

<file path=ppt/tags/tag1723.xml><?xml version="1.0" encoding="utf-8"?>
<p:tagLst xmlns:a="http://schemas.openxmlformats.org/drawingml/2006/main" xmlns:r="http://schemas.openxmlformats.org/officeDocument/2006/relationships" xmlns:p="http://schemas.openxmlformats.org/presentationml/2006/main">
  <p:tag name="NAME" val="Moon"/>
</p:tagLst>
</file>

<file path=ppt/tags/tag1724.xml><?xml version="1.0" encoding="utf-8"?>
<p:tagLst xmlns:a="http://schemas.openxmlformats.org/drawingml/2006/main" xmlns:r="http://schemas.openxmlformats.org/officeDocument/2006/relationships" xmlns:p="http://schemas.openxmlformats.org/presentationml/2006/main">
  <p:tag name="NAME" val="Moon"/>
</p:tagLst>
</file>

<file path=ppt/tags/tag1725.xml><?xml version="1.0" encoding="utf-8"?>
<p:tagLst xmlns:a="http://schemas.openxmlformats.org/drawingml/2006/main" xmlns:r="http://schemas.openxmlformats.org/officeDocument/2006/relationships" xmlns:p="http://schemas.openxmlformats.org/presentationml/2006/main">
  <p:tag name="NAME" val="Moon"/>
</p:tagLst>
</file>

<file path=ppt/tags/tag1726.xml><?xml version="1.0" encoding="utf-8"?>
<p:tagLst xmlns:a="http://schemas.openxmlformats.org/drawingml/2006/main" xmlns:r="http://schemas.openxmlformats.org/officeDocument/2006/relationships" xmlns:p="http://schemas.openxmlformats.org/presentationml/2006/main">
  <p:tag name="NAME" val="Moon"/>
</p:tagLst>
</file>

<file path=ppt/tags/tag1727.xml><?xml version="1.0" encoding="utf-8"?>
<p:tagLst xmlns:a="http://schemas.openxmlformats.org/drawingml/2006/main" xmlns:r="http://schemas.openxmlformats.org/officeDocument/2006/relationships" xmlns:p="http://schemas.openxmlformats.org/presentationml/2006/main">
  <p:tag name="ANGLE" val="5"/>
</p:tagLst>
</file>

<file path=ppt/tags/tag1728.xml><?xml version="1.0" encoding="utf-8"?>
<p:tagLst xmlns:a="http://schemas.openxmlformats.org/drawingml/2006/main" xmlns:r="http://schemas.openxmlformats.org/officeDocument/2006/relationships" xmlns:p="http://schemas.openxmlformats.org/presentationml/2006/main">
  <p:tag name="ANGLE" val="5"/>
</p:tagLst>
</file>

<file path=ppt/tags/tag1729.xml><?xml version="1.0" encoding="utf-8"?>
<p:tagLst xmlns:a="http://schemas.openxmlformats.org/drawingml/2006/main" xmlns:r="http://schemas.openxmlformats.org/officeDocument/2006/relationships" xmlns:p="http://schemas.openxmlformats.org/presentationml/2006/main">
  <p:tag name="ANGLE" val="4"/>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0.xml><?xml version="1.0" encoding="utf-8"?>
<p:tagLst xmlns:a="http://schemas.openxmlformats.org/drawingml/2006/main" xmlns:r="http://schemas.openxmlformats.org/officeDocument/2006/relationships" xmlns:p="http://schemas.openxmlformats.org/presentationml/2006/main">
  <p:tag name="ANGLE" val="4"/>
</p:tagLst>
</file>

<file path=ppt/tags/tag1731.xml><?xml version="1.0" encoding="utf-8"?>
<p:tagLst xmlns:a="http://schemas.openxmlformats.org/drawingml/2006/main" xmlns:r="http://schemas.openxmlformats.org/officeDocument/2006/relationships" xmlns:p="http://schemas.openxmlformats.org/presentationml/2006/main">
  <p:tag name="ANGLE" val="3"/>
</p:tagLst>
</file>

<file path=ppt/tags/tag1732.xml><?xml version="1.0" encoding="utf-8"?>
<p:tagLst xmlns:a="http://schemas.openxmlformats.org/drawingml/2006/main" xmlns:r="http://schemas.openxmlformats.org/officeDocument/2006/relationships" xmlns:p="http://schemas.openxmlformats.org/presentationml/2006/main">
  <p:tag name="ANGLE" val="3"/>
</p:tagLst>
</file>

<file path=ppt/tags/tag1733.xml><?xml version="1.0" encoding="utf-8"?>
<p:tagLst xmlns:a="http://schemas.openxmlformats.org/drawingml/2006/main" xmlns:r="http://schemas.openxmlformats.org/officeDocument/2006/relationships" xmlns:p="http://schemas.openxmlformats.org/presentationml/2006/main">
  <p:tag name="ANGLE" val="2"/>
</p:tagLst>
</file>

<file path=ppt/tags/tag1734.xml><?xml version="1.0" encoding="utf-8"?>
<p:tagLst xmlns:a="http://schemas.openxmlformats.org/drawingml/2006/main" xmlns:r="http://schemas.openxmlformats.org/officeDocument/2006/relationships" xmlns:p="http://schemas.openxmlformats.org/presentationml/2006/main">
  <p:tag name="ANGLE" val="2"/>
</p:tagLst>
</file>

<file path=ppt/tags/tag1735.xml><?xml version="1.0" encoding="utf-8"?>
<p:tagLst xmlns:a="http://schemas.openxmlformats.org/drawingml/2006/main" xmlns:r="http://schemas.openxmlformats.org/officeDocument/2006/relationships" xmlns:p="http://schemas.openxmlformats.org/presentationml/2006/main">
  <p:tag name="ANGLE" val="1"/>
</p:tagLst>
</file>

<file path=ppt/tags/tag1736.xml><?xml version="1.0" encoding="utf-8"?>
<p:tagLst xmlns:a="http://schemas.openxmlformats.org/drawingml/2006/main" xmlns:r="http://schemas.openxmlformats.org/officeDocument/2006/relationships" xmlns:p="http://schemas.openxmlformats.org/presentationml/2006/main">
  <p:tag name="ANGLE" val="1"/>
</p:tagLst>
</file>

<file path=ppt/tags/tag17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73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740.xml><?xml version="1.0" encoding="utf-8"?>
<p:tagLst xmlns:a="http://schemas.openxmlformats.org/drawingml/2006/main" xmlns:r="http://schemas.openxmlformats.org/officeDocument/2006/relationships" xmlns:p="http://schemas.openxmlformats.org/presentationml/2006/main">
  <p:tag name="SHAPENAME" val="Subtitle"/>
</p:tagLst>
</file>

<file path=ppt/tags/tag1741.xml><?xml version="1.0" encoding="utf-8"?>
<p:tagLst xmlns:a="http://schemas.openxmlformats.org/drawingml/2006/main" xmlns:r="http://schemas.openxmlformats.org/officeDocument/2006/relationships" xmlns:p="http://schemas.openxmlformats.org/presentationml/2006/main">
  <p:tag name="SHAPENAME" val="Title"/>
</p:tagLst>
</file>

<file path=ppt/tags/tag17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74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745.xml><?xml version="1.0" encoding="utf-8"?>
<p:tagLst xmlns:a="http://schemas.openxmlformats.org/drawingml/2006/main" xmlns:r="http://schemas.openxmlformats.org/officeDocument/2006/relationships" xmlns:p="http://schemas.openxmlformats.org/presentationml/2006/main">
  <p:tag name="SHAPENAME" val="Subtitle"/>
</p:tagLst>
</file>

<file path=ppt/tags/tag1746.xml><?xml version="1.0" encoding="utf-8"?>
<p:tagLst xmlns:a="http://schemas.openxmlformats.org/drawingml/2006/main" xmlns:r="http://schemas.openxmlformats.org/officeDocument/2006/relationships" xmlns:p="http://schemas.openxmlformats.org/presentationml/2006/main">
  <p:tag name="SHAPENAME" val="Title"/>
</p:tagLst>
</file>

<file path=ppt/tags/tag17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1.xml><?xml version="1.0" encoding="utf-8"?>
<p:tagLst xmlns:a="http://schemas.openxmlformats.org/drawingml/2006/main" xmlns:r="http://schemas.openxmlformats.org/officeDocument/2006/relationships" xmlns:p="http://schemas.openxmlformats.org/presentationml/2006/main">
  <p:tag name="SHAPENAME" val="5. Source"/>
</p:tagLst>
</file>

<file path=ppt/tags/tag17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8.xml><?xml version="1.0" encoding="utf-8"?>
<p:tagLst xmlns:a="http://schemas.openxmlformats.org/drawingml/2006/main" xmlns:r="http://schemas.openxmlformats.org/officeDocument/2006/relationships" xmlns:p="http://schemas.openxmlformats.org/presentationml/2006/main">
  <p:tag name="SHAPENAME" val="5. Source"/>
</p:tagLst>
</file>

<file path=ppt/tags/tag17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6.xml><?xml version="1.0" encoding="utf-8"?>
<p:tagLst xmlns:a="http://schemas.openxmlformats.org/drawingml/2006/main" xmlns:r="http://schemas.openxmlformats.org/officeDocument/2006/relationships" xmlns:p="http://schemas.openxmlformats.org/presentationml/2006/main">
  <p:tag name="SHAPENAME" val="5. Source"/>
</p:tagLst>
</file>

<file path=ppt/tags/tag17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7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65.xml><?xml version="1.0" encoding="utf-8"?>
<p:tagLst xmlns:a="http://schemas.openxmlformats.org/drawingml/2006/main" xmlns:r="http://schemas.openxmlformats.org/officeDocument/2006/relationships" xmlns:p="http://schemas.openxmlformats.org/presentationml/2006/main">
  <p:tag name="SHAPENAME" val="5. Source"/>
</p:tagLst>
</file>

<file path=ppt/tags/tag17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7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71.xml><?xml version="1.0" encoding="utf-8"?>
<p:tagLst xmlns:a="http://schemas.openxmlformats.org/drawingml/2006/main" xmlns:r="http://schemas.openxmlformats.org/officeDocument/2006/relationships" xmlns:p="http://schemas.openxmlformats.org/presentationml/2006/main">
  <p:tag name="SHAPENAME" val="5. Source"/>
</p:tagLst>
</file>

<file path=ppt/tags/tag17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4.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7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77.xml><?xml version="1.0" encoding="utf-8"?>
<p:tagLst xmlns:a="http://schemas.openxmlformats.org/drawingml/2006/main" xmlns:r="http://schemas.openxmlformats.org/officeDocument/2006/relationships" xmlns:p="http://schemas.openxmlformats.org/presentationml/2006/main">
  <p:tag name="SHAPENAME" val="5. Source"/>
</p:tagLst>
</file>

<file path=ppt/tags/tag17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80.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7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83.xml><?xml version="1.0" encoding="utf-8"?>
<p:tagLst xmlns:a="http://schemas.openxmlformats.org/drawingml/2006/main" xmlns:r="http://schemas.openxmlformats.org/officeDocument/2006/relationships" xmlns:p="http://schemas.openxmlformats.org/presentationml/2006/main">
  <p:tag name="SHAPENAME" val="5. Source"/>
</p:tagLst>
</file>

<file path=ppt/tags/tag17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6.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7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90.xml><?xml version="1.0" encoding="utf-8"?>
<p:tagLst xmlns:a="http://schemas.openxmlformats.org/drawingml/2006/main" xmlns:r="http://schemas.openxmlformats.org/officeDocument/2006/relationships" xmlns:p="http://schemas.openxmlformats.org/presentationml/2006/main">
  <p:tag name="SHAPENAME" val="5. Source"/>
</p:tagLst>
</file>

<file path=ppt/tags/tag17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7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97.xml><?xml version="1.0" encoding="utf-8"?>
<p:tagLst xmlns:a="http://schemas.openxmlformats.org/drawingml/2006/main" xmlns:r="http://schemas.openxmlformats.org/officeDocument/2006/relationships" xmlns:p="http://schemas.openxmlformats.org/presentationml/2006/main">
  <p:tag name="SHAPENAME" val="5. Source"/>
</p:tagLst>
</file>

<file path=ppt/tags/tag17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ANGLE" val="4"/>
</p:tagLst>
</file>

<file path=ppt/tags/tag1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1.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80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05.xml><?xml version="1.0" encoding="utf-8"?>
<p:tagLst xmlns:a="http://schemas.openxmlformats.org/drawingml/2006/main" xmlns:r="http://schemas.openxmlformats.org/officeDocument/2006/relationships" xmlns:p="http://schemas.openxmlformats.org/presentationml/2006/main">
  <p:tag name="SHAPENAME" val="5. Source"/>
</p:tagLst>
</file>

<file path=ppt/tags/tag18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14.xml><?xml version="1.0" encoding="utf-8"?>
<p:tagLst xmlns:a="http://schemas.openxmlformats.org/drawingml/2006/main" xmlns:r="http://schemas.openxmlformats.org/officeDocument/2006/relationships" xmlns:p="http://schemas.openxmlformats.org/presentationml/2006/main">
  <p:tag name="SHAPENAME" val="5. Source"/>
</p:tagLst>
</file>

<file path=ppt/tags/tag18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8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2.xml><?xml version="1.0" encoding="utf-8"?>
<p:tagLst xmlns:a="http://schemas.openxmlformats.org/drawingml/2006/main" xmlns:r="http://schemas.openxmlformats.org/officeDocument/2006/relationships" xmlns:p="http://schemas.openxmlformats.org/presentationml/2006/main">
  <p:tag name="SHAPENAME" val="5. Source"/>
</p:tagLst>
</file>

<file path=ppt/tags/tag18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22.xml><?xml version="1.0" encoding="utf-8"?>
<p:tagLst xmlns:a="http://schemas.openxmlformats.org/drawingml/2006/main" xmlns:r="http://schemas.openxmlformats.org/officeDocument/2006/relationships" xmlns:p="http://schemas.openxmlformats.org/presentationml/2006/main">
  <p:tag name="SHAPENAME" val="5. Source"/>
</p:tagLst>
</file>

<file path=ppt/tags/tag18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82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0.xml><?xml version="1.0" encoding="utf-8"?>
<p:tagLst xmlns:a="http://schemas.openxmlformats.org/drawingml/2006/main" xmlns:r="http://schemas.openxmlformats.org/officeDocument/2006/relationships" xmlns:p="http://schemas.openxmlformats.org/presentationml/2006/main">
  <p:tag name="SHAPENAME" val="5. Source"/>
</p:tagLst>
</file>

<file path=ppt/tags/tag18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3.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8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36.xml><?xml version="1.0" encoding="utf-8"?>
<p:tagLst xmlns:a="http://schemas.openxmlformats.org/drawingml/2006/main" xmlns:r="http://schemas.openxmlformats.org/officeDocument/2006/relationships" xmlns:p="http://schemas.openxmlformats.org/presentationml/2006/main">
  <p:tag name="SHAPENAME" val="5. Source"/>
</p:tagLst>
</file>

<file path=ppt/tags/tag18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0.xml><?xml version="1.0" encoding="utf-8"?>
<p:tagLst xmlns:a="http://schemas.openxmlformats.org/drawingml/2006/main" xmlns:r="http://schemas.openxmlformats.org/officeDocument/2006/relationships" xmlns:p="http://schemas.openxmlformats.org/presentationml/2006/main">
  <p:tag name="SHAPENAME" val="5. Source"/>
</p:tagLst>
</file>

<file path=ppt/tags/tag18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3.xml><?xml version="1.0" encoding="utf-8"?>
<p:tagLst xmlns:a="http://schemas.openxmlformats.org/drawingml/2006/main" xmlns:r="http://schemas.openxmlformats.org/officeDocument/2006/relationships" xmlns:p="http://schemas.openxmlformats.org/presentationml/2006/main">
  <p:tag name="SHAPENAME" val="5. Source"/>
</p:tagLst>
</file>

<file path=ppt/tags/tag18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5.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84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50.xml><?xml version="1.0" encoding="utf-8"?>
<p:tagLst xmlns:a="http://schemas.openxmlformats.org/drawingml/2006/main" xmlns:r="http://schemas.openxmlformats.org/officeDocument/2006/relationships" xmlns:p="http://schemas.openxmlformats.org/presentationml/2006/main">
  <p:tag name="SHAPENAME" val="5. Source"/>
</p:tagLst>
</file>

<file path=ppt/tags/tag18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854.xml><?xml version="1.0" encoding="utf-8"?>
<p:tagLst xmlns:a="http://schemas.openxmlformats.org/drawingml/2006/main" xmlns:r="http://schemas.openxmlformats.org/officeDocument/2006/relationships" xmlns:p="http://schemas.openxmlformats.org/presentationml/2006/main">
  <p:tag name="SHAPENAME" val="4. Footnote"/>
</p:tagLst>
</file>

<file path=ppt/tags/tag18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6.xml><?xml version="1.0" encoding="utf-8"?>
<p:tagLst xmlns:a="http://schemas.openxmlformats.org/drawingml/2006/main" xmlns:r="http://schemas.openxmlformats.org/officeDocument/2006/relationships" xmlns:p="http://schemas.openxmlformats.org/presentationml/2006/main">
  <p:tag name="NAME" val="ACET"/>
</p:tagLst>
</file>

<file path=ppt/tags/tag1857.xml><?xml version="1.0" encoding="utf-8"?>
<p:tagLst xmlns:a="http://schemas.openxmlformats.org/drawingml/2006/main" xmlns:r="http://schemas.openxmlformats.org/officeDocument/2006/relationships" xmlns:p="http://schemas.openxmlformats.org/presentationml/2006/main">
  <p:tag name="NAME" val="Moon"/>
</p:tagLst>
</file>

<file path=ppt/tags/tag1858.xml><?xml version="1.0" encoding="utf-8"?>
<p:tagLst xmlns:a="http://schemas.openxmlformats.org/drawingml/2006/main" xmlns:r="http://schemas.openxmlformats.org/officeDocument/2006/relationships" xmlns:p="http://schemas.openxmlformats.org/presentationml/2006/main">
  <p:tag name="NAME" val="Moon"/>
</p:tagLst>
</file>

<file path=ppt/tags/tag1859.xml><?xml version="1.0" encoding="utf-8"?>
<p:tagLst xmlns:a="http://schemas.openxmlformats.org/drawingml/2006/main" xmlns:r="http://schemas.openxmlformats.org/officeDocument/2006/relationships" xmlns:p="http://schemas.openxmlformats.org/presentationml/2006/main">
  <p:tag name="NAME" val="Moon"/>
</p:tagLst>
</file>

<file path=ppt/tags/tag186.xml><?xml version="1.0" encoding="utf-8"?>
<p:tagLst xmlns:a="http://schemas.openxmlformats.org/drawingml/2006/main" xmlns:r="http://schemas.openxmlformats.org/officeDocument/2006/relationships" xmlns:p="http://schemas.openxmlformats.org/presentationml/2006/main">
  <p:tag name="SHAPENAME" val="5. Source"/>
</p:tagLst>
</file>

<file path=ppt/tags/tag1860.xml><?xml version="1.0" encoding="utf-8"?>
<p:tagLst xmlns:a="http://schemas.openxmlformats.org/drawingml/2006/main" xmlns:r="http://schemas.openxmlformats.org/officeDocument/2006/relationships" xmlns:p="http://schemas.openxmlformats.org/presentationml/2006/main">
  <p:tag name="NAME" val="Moon"/>
</p:tagLst>
</file>

<file path=ppt/tags/tag1861.xml><?xml version="1.0" encoding="utf-8"?>
<p:tagLst xmlns:a="http://schemas.openxmlformats.org/drawingml/2006/main" xmlns:r="http://schemas.openxmlformats.org/officeDocument/2006/relationships" xmlns:p="http://schemas.openxmlformats.org/presentationml/2006/main">
  <p:tag name="NAME" val="Moon"/>
</p:tagLst>
</file>

<file path=ppt/tags/tag1862.xml><?xml version="1.0" encoding="utf-8"?>
<p:tagLst xmlns:a="http://schemas.openxmlformats.org/drawingml/2006/main" xmlns:r="http://schemas.openxmlformats.org/officeDocument/2006/relationships" xmlns:p="http://schemas.openxmlformats.org/presentationml/2006/main">
  <p:tag name="ANGLE" val="5"/>
</p:tagLst>
</file>

<file path=ppt/tags/tag1863.xml><?xml version="1.0" encoding="utf-8"?>
<p:tagLst xmlns:a="http://schemas.openxmlformats.org/drawingml/2006/main" xmlns:r="http://schemas.openxmlformats.org/officeDocument/2006/relationships" xmlns:p="http://schemas.openxmlformats.org/presentationml/2006/main">
  <p:tag name="ANGLE" val="5"/>
</p:tagLst>
</file>

<file path=ppt/tags/tag1864.xml><?xml version="1.0" encoding="utf-8"?>
<p:tagLst xmlns:a="http://schemas.openxmlformats.org/drawingml/2006/main" xmlns:r="http://schemas.openxmlformats.org/officeDocument/2006/relationships" xmlns:p="http://schemas.openxmlformats.org/presentationml/2006/main">
  <p:tag name="ANGLE" val="4"/>
</p:tagLst>
</file>

<file path=ppt/tags/tag1865.xml><?xml version="1.0" encoding="utf-8"?>
<p:tagLst xmlns:a="http://schemas.openxmlformats.org/drawingml/2006/main" xmlns:r="http://schemas.openxmlformats.org/officeDocument/2006/relationships" xmlns:p="http://schemas.openxmlformats.org/presentationml/2006/main">
  <p:tag name="ANGLE" val="4"/>
</p:tagLst>
</file>

<file path=ppt/tags/tag1866.xml><?xml version="1.0" encoding="utf-8"?>
<p:tagLst xmlns:a="http://schemas.openxmlformats.org/drawingml/2006/main" xmlns:r="http://schemas.openxmlformats.org/officeDocument/2006/relationships" xmlns:p="http://schemas.openxmlformats.org/presentationml/2006/main">
  <p:tag name="ANGLE" val="3"/>
</p:tagLst>
</file>

<file path=ppt/tags/tag1867.xml><?xml version="1.0" encoding="utf-8"?>
<p:tagLst xmlns:a="http://schemas.openxmlformats.org/drawingml/2006/main" xmlns:r="http://schemas.openxmlformats.org/officeDocument/2006/relationships" xmlns:p="http://schemas.openxmlformats.org/presentationml/2006/main">
  <p:tag name="ANGLE" val="3"/>
</p:tagLst>
</file>

<file path=ppt/tags/tag1868.xml><?xml version="1.0" encoding="utf-8"?>
<p:tagLst xmlns:a="http://schemas.openxmlformats.org/drawingml/2006/main" xmlns:r="http://schemas.openxmlformats.org/officeDocument/2006/relationships" xmlns:p="http://schemas.openxmlformats.org/presentationml/2006/main">
  <p:tag name="ANGLE" val="2"/>
</p:tagLst>
</file>

<file path=ppt/tags/tag1869.xml><?xml version="1.0" encoding="utf-8"?>
<p:tagLst xmlns:a="http://schemas.openxmlformats.org/drawingml/2006/main" xmlns:r="http://schemas.openxmlformats.org/officeDocument/2006/relationships" xmlns:p="http://schemas.openxmlformats.org/presentationml/2006/main">
  <p:tag name="ANGLE" val="2"/>
</p:tagLst>
</file>

<file path=ppt/tags/tag1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70.xml><?xml version="1.0" encoding="utf-8"?>
<p:tagLst xmlns:a="http://schemas.openxmlformats.org/drawingml/2006/main" xmlns:r="http://schemas.openxmlformats.org/officeDocument/2006/relationships" xmlns:p="http://schemas.openxmlformats.org/presentationml/2006/main">
  <p:tag name="ANGLE" val="1"/>
</p:tagLst>
</file>

<file path=ppt/tags/tag1871.xml><?xml version="1.0" encoding="utf-8"?>
<p:tagLst xmlns:a="http://schemas.openxmlformats.org/drawingml/2006/main" xmlns:r="http://schemas.openxmlformats.org/officeDocument/2006/relationships" xmlns:p="http://schemas.openxmlformats.org/presentationml/2006/main">
  <p:tag name="ANGLE" val="1"/>
</p:tagLst>
</file>

<file path=ppt/tags/tag18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87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875.xml><?xml version="1.0" encoding="utf-8"?>
<p:tagLst xmlns:a="http://schemas.openxmlformats.org/drawingml/2006/main" xmlns:r="http://schemas.openxmlformats.org/officeDocument/2006/relationships" xmlns:p="http://schemas.openxmlformats.org/presentationml/2006/main">
  <p:tag name="SHAPENAME" val="Subtitle"/>
</p:tagLst>
</file>

<file path=ppt/tags/tag1876.xml><?xml version="1.0" encoding="utf-8"?>
<p:tagLst xmlns:a="http://schemas.openxmlformats.org/drawingml/2006/main" xmlns:r="http://schemas.openxmlformats.org/officeDocument/2006/relationships" xmlns:p="http://schemas.openxmlformats.org/presentationml/2006/main">
  <p:tag name="SHAPENAME" val="Title"/>
</p:tagLst>
</file>

<file path=ppt/tags/tag18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87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0.xml><?xml version="1.0" encoding="utf-8"?>
<p:tagLst xmlns:a="http://schemas.openxmlformats.org/drawingml/2006/main" xmlns:r="http://schemas.openxmlformats.org/officeDocument/2006/relationships" xmlns:p="http://schemas.openxmlformats.org/presentationml/2006/main">
  <p:tag name="SHAPENAME" val="Subtitle"/>
</p:tagLst>
</file>

<file path=ppt/tags/tag1881.xml><?xml version="1.0" encoding="utf-8"?>
<p:tagLst xmlns:a="http://schemas.openxmlformats.org/drawingml/2006/main" xmlns:r="http://schemas.openxmlformats.org/officeDocument/2006/relationships" xmlns:p="http://schemas.openxmlformats.org/presentationml/2006/main">
  <p:tag name="SHAPENAME" val="Title"/>
</p:tagLst>
</file>

<file path=ppt/tags/tag18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86.xml><?xml version="1.0" encoding="utf-8"?>
<p:tagLst xmlns:a="http://schemas.openxmlformats.org/drawingml/2006/main" xmlns:r="http://schemas.openxmlformats.org/officeDocument/2006/relationships" xmlns:p="http://schemas.openxmlformats.org/presentationml/2006/main">
  <p:tag name="SHAPENAME" val="5. Source"/>
</p:tagLst>
</file>

<file path=ppt/tags/tag18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zsZQyKFgCFD5XAZPv3AWBQ"/>
</p:tagLst>
</file>

<file path=ppt/tags/tag18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93.xml><?xml version="1.0" encoding="utf-8"?>
<p:tagLst xmlns:a="http://schemas.openxmlformats.org/drawingml/2006/main" xmlns:r="http://schemas.openxmlformats.org/officeDocument/2006/relationships" xmlns:p="http://schemas.openxmlformats.org/presentationml/2006/main">
  <p:tag name="SHAPENAME" val="5. Source"/>
</p:tagLst>
</file>

<file path=ppt/tags/tag18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8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xml><?xml version="1.0" encoding="utf-8"?>
<p:tagLst xmlns:a="http://schemas.openxmlformats.org/drawingml/2006/main" xmlns:r="http://schemas.openxmlformats.org/officeDocument/2006/relationships" xmlns:p="http://schemas.openxmlformats.org/presentationml/2006/main">
  <p:tag name="ANGLE" val="3"/>
</p:tagLst>
</file>

<file path=ppt/tags/tag1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00.xml><?xml version="1.0" encoding="utf-8"?>
<p:tagLst xmlns:a="http://schemas.openxmlformats.org/drawingml/2006/main" xmlns:r="http://schemas.openxmlformats.org/officeDocument/2006/relationships" xmlns:p="http://schemas.openxmlformats.org/presentationml/2006/main">
  <p:tag name="SHAPENAME" val="5. Source"/>
</p:tagLst>
</file>

<file path=ppt/tags/tag19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9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06.xml><?xml version="1.0" encoding="utf-8"?>
<p:tagLst xmlns:a="http://schemas.openxmlformats.org/drawingml/2006/main" xmlns:r="http://schemas.openxmlformats.org/officeDocument/2006/relationships" xmlns:p="http://schemas.openxmlformats.org/presentationml/2006/main">
  <p:tag name="SHAPENAME" val="5. Source"/>
</p:tagLst>
</file>

<file path=ppt/tags/tag19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12.xml><?xml version="1.0" encoding="utf-8"?>
<p:tagLst xmlns:a="http://schemas.openxmlformats.org/drawingml/2006/main" xmlns:r="http://schemas.openxmlformats.org/officeDocument/2006/relationships" xmlns:p="http://schemas.openxmlformats.org/presentationml/2006/main">
  <p:tag name="SHAPENAME" val="5. Source"/>
</p:tagLst>
</file>

<file path=ppt/tags/tag19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9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xml><?xml version="1.0" encoding="utf-8"?>
<p:tagLst xmlns:a="http://schemas.openxmlformats.org/drawingml/2006/main" xmlns:r="http://schemas.openxmlformats.org/officeDocument/2006/relationships" xmlns:p="http://schemas.openxmlformats.org/presentationml/2006/main">
  <p:tag name="SHAPENAME" val="5. Source"/>
</p:tagLst>
</file>

<file path=ppt/tags/tag19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9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5.xml><?xml version="1.0" encoding="utf-8"?>
<p:tagLst xmlns:a="http://schemas.openxmlformats.org/drawingml/2006/main" xmlns:r="http://schemas.openxmlformats.org/officeDocument/2006/relationships" xmlns:p="http://schemas.openxmlformats.org/presentationml/2006/main">
  <p:tag name="SHAPENAME" val="5. Source"/>
</p:tagLst>
</file>

<file path=ppt/tags/tag19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92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32.xml><?xml version="1.0" encoding="utf-8"?>
<p:tagLst xmlns:a="http://schemas.openxmlformats.org/drawingml/2006/main" xmlns:r="http://schemas.openxmlformats.org/officeDocument/2006/relationships" xmlns:p="http://schemas.openxmlformats.org/presentationml/2006/main">
  <p:tag name="SHAPENAME" val="5. Source"/>
</p:tagLst>
</file>

<file path=ppt/tags/tag19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93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0.xml><?xml version="1.0" encoding="utf-8"?>
<p:tagLst xmlns:a="http://schemas.openxmlformats.org/drawingml/2006/main" xmlns:r="http://schemas.openxmlformats.org/officeDocument/2006/relationships" xmlns:p="http://schemas.openxmlformats.org/presentationml/2006/main">
  <p:tag name="SHAPENAME" val="5. Source"/>
</p:tagLst>
</file>

<file path=ppt/tags/tag19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94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49.xml><?xml version="1.0" encoding="utf-8"?>
<p:tagLst xmlns:a="http://schemas.openxmlformats.org/drawingml/2006/main" xmlns:r="http://schemas.openxmlformats.org/officeDocument/2006/relationships" xmlns:p="http://schemas.openxmlformats.org/presentationml/2006/main">
  <p:tag name="SHAPENAME" val="5. Sourc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Yh.LyJP9Ef7CM8T6PUBqdw"/>
</p:tagLst>
</file>

<file path=ppt/tags/tag19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9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57.xml><?xml version="1.0" encoding="utf-8"?>
<p:tagLst xmlns:a="http://schemas.openxmlformats.org/drawingml/2006/main" xmlns:r="http://schemas.openxmlformats.org/officeDocument/2006/relationships" xmlns:p="http://schemas.openxmlformats.org/presentationml/2006/main">
  <p:tag name="SHAPENAME" val="5. Source"/>
</p:tagLst>
</file>

<file path=ppt/tags/tag19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9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5.xml><?xml version="1.0" encoding="utf-8"?>
<p:tagLst xmlns:a="http://schemas.openxmlformats.org/drawingml/2006/main" xmlns:r="http://schemas.openxmlformats.org/officeDocument/2006/relationships" xmlns:p="http://schemas.openxmlformats.org/presentationml/2006/main">
  <p:tag name="SHAPENAME" val="5. Source"/>
</p:tagLst>
</file>

<file path=ppt/tags/tag19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9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71.xml><?xml version="1.0" encoding="utf-8"?>
<p:tagLst xmlns:a="http://schemas.openxmlformats.org/drawingml/2006/main" xmlns:r="http://schemas.openxmlformats.org/officeDocument/2006/relationships" xmlns:p="http://schemas.openxmlformats.org/presentationml/2006/main">
  <p:tag name="SHAPENAME" val="5. Source"/>
</p:tagLst>
</file>

<file path=ppt/tags/tag19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5.xml><?xml version="1.0" encoding="utf-8"?>
<p:tagLst xmlns:a="http://schemas.openxmlformats.org/drawingml/2006/main" xmlns:r="http://schemas.openxmlformats.org/officeDocument/2006/relationships" xmlns:p="http://schemas.openxmlformats.org/presentationml/2006/main">
  <p:tag name="SHAPENAME" val="5. Source"/>
</p:tagLst>
</file>

<file path=ppt/tags/tag19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8.xml><?xml version="1.0" encoding="utf-8"?>
<p:tagLst xmlns:a="http://schemas.openxmlformats.org/drawingml/2006/main" xmlns:r="http://schemas.openxmlformats.org/officeDocument/2006/relationships" xmlns:p="http://schemas.openxmlformats.org/presentationml/2006/main">
  <p:tag name="SHAPENAME" val="5. Source"/>
</p:tagLst>
</file>

<file path=ppt/tags/tag19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8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9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84.xml><?xml version="1.0" encoding="utf-8"?>
<p:tagLst xmlns:a="http://schemas.openxmlformats.org/drawingml/2006/main" xmlns:r="http://schemas.openxmlformats.org/officeDocument/2006/relationships" xmlns:p="http://schemas.openxmlformats.org/presentationml/2006/main">
  <p:tag name="SHAPENAME" val="5. Source"/>
</p:tagLst>
</file>

<file path=ppt/tags/tag19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7.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9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9.xml><?xml version="1.0" encoding="utf-8"?>
<p:tagLst xmlns:a="http://schemas.openxmlformats.org/drawingml/2006/main" xmlns:r="http://schemas.openxmlformats.org/officeDocument/2006/relationships" xmlns:p="http://schemas.openxmlformats.org/presentationml/2006/main">
  <p:tag name="SHAPENAME" val="5. Source"/>
</p:tagLst>
</file>

<file path=ppt/tags/tag1990.xml><?xml version="1.0" encoding="utf-8"?>
<p:tagLst xmlns:a="http://schemas.openxmlformats.org/drawingml/2006/main" xmlns:r="http://schemas.openxmlformats.org/officeDocument/2006/relationships" xmlns:p="http://schemas.openxmlformats.org/presentationml/2006/main">
  <p:tag name="SHAPENAME" val="5. Source"/>
</p:tagLst>
</file>

<file path=ppt/tags/tag19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995.xml><?xml version="1.0" encoding="utf-8"?>
<p:tagLst xmlns:a="http://schemas.openxmlformats.org/drawingml/2006/main" xmlns:r="http://schemas.openxmlformats.org/officeDocument/2006/relationships" xmlns:p="http://schemas.openxmlformats.org/presentationml/2006/main">
  <p:tag name="SHAPENAME" val="4. Footnote"/>
</p:tagLst>
</file>

<file path=ppt/tags/tag19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7.xml><?xml version="1.0" encoding="utf-8"?>
<p:tagLst xmlns:a="http://schemas.openxmlformats.org/drawingml/2006/main" xmlns:r="http://schemas.openxmlformats.org/officeDocument/2006/relationships" xmlns:p="http://schemas.openxmlformats.org/presentationml/2006/main">
  <p:tag name="NAME" val="ACET"/>
</p:tagLst>
</file>

<file path=ppt/tags/tag1998.xml><?xml version="1.0" encoding="utf-8"?>
<p:tagLst xmlns:a="http://schemas.openxmlformats.org/drawingml/2006/main" xmlns:r="http://schemas.openxmlformats.org/officeDocument/2006/relationships" xmlns:p="http://schemas.openxmlformats.org/presentationml/2006/main">
  <p:tag name="NAME" val="Moon"/>
</p:tagLst>
</file>

<file path=ppt/tags/tag1999.xml><?xml version="1.0" encoding="utf-8"?>
<p:tagLst xmlns:a="http://schemas.openxmlformats.org/drawingml/2006/main" xmlns:r="http://schemas.openxmlformats.org/officeDocument/2006/relationships" xmlns:p="http://schemas.openxmlformats.org/presentationml/2006/main">
  <p:tag name="NAME" val="Moon"/>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3"/>
</p:tagLst>
</file>

<file path=ppt/tags/tag2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00.xml><?xml version="1.0" encoding="utf-8"?>
<p:tagLst xmlns:a="http://schemas.openxmlformats.org/drawingml/2006/main" xmlns:r="http://schemas.openxmlformats.org/officeDocument/2006/relationships" xmlns:p="http://schemas.openxmlformats.org/presentationml/2006/main">
  <p:tag name="NAME" val="Moon"/>
</p:tagLst>
</file>

<file path=ppt/tags/tag2001.xml><?xml version="1.0" encoding="utf-8"?>
<p:tagLst xmlns:a="http://schemas.openxmlformats.org/drawingml/2006/main" xmlns:r="http://schemas.openxmlformats.org/officeDocument/2006/relationships" xmlns:p="http://schemas.openxmlformats.org/presentationml/2006/main">
  <p:tag name="NAME" val="Moon"/>
</p:tagLst>
</file>

<file path=ppt/tags/tag2002.xml><?xml version="1.0" encoding="utf-8"?>
<p:tagLst xmlns:a="http://schemas.openxmlformats.org/drawingml/2006/main" xmlns:r="http://schemas.openxmlformats.org/officeDocument/2006/relationships" xmlns:p="http://schemas.openxmlformats.org/presentationml/2006/main">
  <p:tag name="NAME" val="Moon"/>
</p:tagLst>
</file>

<file path=ppt/tags/tag2003.xml><?xml version="1.0" encoding="utf-8"?>
<p:tagLst xmlns:a="http://schemas.openxmlformats.org/drawingml/2006/main" xmlns:r="http://schemas.openxmlformats.org/officeDocument/2006/relationships" xmlns:p="http://schemas.openxmlformats.org/presentationml/2006/main">
  <p:tag name="ANGLE" val="5"/>
</p:tagLst>
</file>

<file path=ppt/tags/tag2004.xml><?xml version="1.0" encoding="utf-8"?>
<p:tagLst xmlns:a="http://schemas.openxmlformats.org/drawingml/2006/main" xmlns:r="http://schemas.openxmlformats.org/officeDocument/2006/relationships" xmlns:p="http://schemas.openxmlformats.org/presentationml/2006/main">
  <p:tag name="ANGLE" val="5"/>
</p:tagLst>
</file>

<file path=ppt/tags/tag2005.xml><?xml version="1.0" encoding="utf-8"?>
<p:tagLst xmlns:a="http://schemas.openxmlformats.org/drawingml/2006/main" xmlns:r="http://schemas.openxmlformats.org/officeDocument/2006/relationships" xmlns:p="http://schemas.openxmlformats.org/presentationml/2006/main">
  <p:tag name="ANGLE" val="4"/>
</p:tagLst>
</file>

<file path=ppt/tags/tag2006.xml><?xml version="1.0" encoding="utf-8"?>
<p:tagLst xmlns:a="http://schemas.openxmlformats.org/drawingml/2006/main" xmlns:r="http://schemas.openxmlformats.org/officeDocument/2006/relationships" xmlns:p="http://schemas.openxmlformats.org/presentationml/2006/main">
  <p:tag name="ANGLE" val="4"/>
</p:tagLst>
</file>

<file path=ppt/tags/tag2007.xml><?xml version="1.0" encoding="utf-8"?>
<p:tagLst xmlns:a="http://schemas.openxmlformats.org/drawingml/2006/main" xmlns:r="http://schemas.openxmlformats.org/officeDocument/2006/relationships" xmlns:p="http://schemas.openxmlformats.org/presentationml/2006/main">
  <p:tag name="ANGLE" val="3"/>
</p:tagLst>
</file>

<file path=ppt/tags/tag2008.xml><?xml version="1.0" encoding="utf-8"?>
<p:tagLst xmlns:a="http://schemas.openxmlformats.org/drawingml/2006/main" xmlns:r="http://schemas.openxmlformats.org/officeDocument/2006/relationships" xmlns:p="http://schemas.openxmlformats.org/presentationml/2006/main">
  <p:tag name="ANGLE" val="3"/>
</p:tagLst>
</file>

<file path=ppt/tags/tag2009.xml><?xml version="1.0" encoding="utf-8"?>
<p:tagLst xmlns:a="http://schemas.openxmlformats.org/drawingml/2006/main" xmlns:r="http://schemas.openxmlformats.org/officeDocument/2006/relationships" xmlns:p="http://schemas.openxmlformats.org/presentationml/2006/main">
  <p:tag name="ANGLE" val="2"/>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0.xml><?xml version="1.0" encoding="utf-8"?>
<p:tagLst xmlns:a="http://schemas.openxmlformats.org/drawingml/2006/main" xmlns:r="http://schemas.openxmlformats.org/officeDocument/2006/relationships" xmlns:p="http://schemas.openxmlformats.org/presentationml/2006/main">
  <p:tag name="ANGLE" val="2"/>
</p:tagLst>
</file>

<file path=ppt/tags/tag2011.xml><?xml version="1.0" encoding="utf-8"?>
<p:tagLst xmlns:a="http://schemas.openxmlformats.org/drawingml/2006/main" xmlns:r="http://schemas.openxmlformats.org/officeDocument/2006/relationships" xmlns:p="http://schemas.openxmlformats.org/presentationml/2006/main">
  <p:tag name="ANGLE" val="1"/>
</p:tagLst>
</file>

<file path=ppt/tags/tag2012.xml><?xml version="1.0" encoding="utf-8"?>
<p:tagLst xmlns:a="http://schemas.openxmlformats.org/drawingml/2006/main" xmlns:r="http://schemas.openxmlformats.org/officeDocument/2006/relationships" xmlns:p="http://schemas.openxmlformats.org/presentationml/2006/main">
  <p:tag name="ANGLE" val="1"/>
</p:tagLst>
</file>

<file path=ppt/tags/tag20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01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016.xml><?xml version="1.0" encoding="utf-8"?>
<p:tagLst xmlns:a="http://schemas.openxmlformats.org/drawingml/2006/main" xmlns:r="http://schemas.openxmlformats.org/officeDocument/2006/relationships" xmlns:p="http://schemas.openxmlformats.org/presentationml/2006/main">
  <p:tag name="SHAPENAME" val="Subtitle"/>
</p:tagLst>
</file>

<file path=ppt/tags/tag2017.xml><?xml version="1.0" encoding="utf-8"?>
<p:tagLst xmlns:a="http://schemas.openxmlformats.org/drawingml/2006/main" xmlns:r="http://schemas.openxmlformats.org/officeDocument/2006/relationships" xmlns:p="http://schemas.openxmlformats.org/presentationml/2006/main">
  <p:tag name="SHAPENAME" val="Title"/>
</p:tagLst>
</file>

<file path=ppt/tags/tag20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aJMKD2AQ9e77MMhub83YA"/>
</p:tagLst>
</file>

<file path=ppt/tags/tag20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22.xml><?xml version="1.0" encoding="utf-8"?>
<p:tagLst xmlns:a="http://schemas.openxmlformats.org/drawingml/2006/main" xmlns:r="http://schemas.openxmlformats.org/officeDocument/2006/relationships" xmlns:p="http://schemas.openxmlformats.org/presentationml/2006/main">
  <p:tag name="SHAPENAME" val="5. Source"/>
</p:tagLst>
</file>

<file path=ppt/tags/tag20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0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29.xml><?xml version="1.0" encoding="utf-8"?>
<p:tagLst xmlns:a="http://schemas.openxmlformats.org/drawingml/2006/main" xmlns:r="http://schemas.openxmlformats.org/officeDocument/2006/relationships" xmlns:p="http://schemas.openxmlformats.org/presentationml/2006/main">
  <p:tag name="SHAPENAME" val="5. Source"/>
</p:tagLst>
</file>

<file path=ppt/tags/tag20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0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2.xml><?xml version="1.0" encoding="utf-8"?>
<p:tagLst xmlns:a="http://schemas.openxmlformats.org/drawingml/2006/main" xmlns:r="http://schemas.openxmlformats.org/officeDocument/2006/relationships" xmlns:p="http://schemas.openxmlformats.org/presentationml/2006/main">
  <p:tag name="SHAPENAME" val="5. Source"/>
</p:tagLst>
</file>

<file path=ppt/tags/tag20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36.xml><?xml version="1.0" encoding="utf-8"?>
<p:tagLst xmlns:a="http://schemas.openxmlformats.org/drawingml/2006/main" xmlns:r="http://schemas.openxmlformats.org/officeDocument/2006/relationships" xmlns:p="http://schemas.openxmlformats.org/presentationml/2006/main">
  <p:tag name="SHAPENAME" val="5. Source"/>
</p:tagLst>
</file>

<file path=ppt/tags/tag20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0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0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04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46.xml><?xml version="1.0" encoding="utf-8"?>
<p:tagLst xmlns:a="http://schemas.openxmlformats.org/drawingml/2006/main" xmlns:r="http://schemas.openxmlformats.org/officeDocument/2006/relationships" xmlns:p="http://schemas.openxmlformats.org/presentationml/2006/main">
  <p:tag name="SHAPENAME" val="5. Source"/>
</p:tagLst>
</file>

<file path=ppt/tags/tag20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51.xml><?xml version="1.0" encoding="utf-8"?>
<p:tagLst xmlns:a="http://schemas.openxmlformats.org/drawingml/2006/main" xmlns:r="http://schemas.openxmlformats.org/officeDocument/2006/relationships" xmlns:p="http://schemas.openxmlformats.org/presentationml/2006/main">
  <p:tag name="SHAPENAME" val="5. Source"/>
</p:tagLst>
</file>

<file path=ppt/tags/tag20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3.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0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57.xml><?xml version="1.0" encoding="utf-8"?>
<p:tagLst xmlns:a="http://schemas.openxmlformats.org/drawingml/2006/main" xmlns:r="http://schemas.openxmlformats.org/officeDocument/2006/relationships" xmlns:p="http://schemas.openxmlformats.org/presentationml/2006/main">
  <p:tag name="SHAPENAME" val="5. Source"/>
</p:tagLst>
</file>

<file path=ppt/tags/tag20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06.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0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64.xml><?xml version="1.0" encoding="utf-8"?>
<p:tagLst xmlns:a="http://schemas.openxmlformats.org/drawingml/2006/main" xmlns:r="http://schemas.openxmlformats.org/officeDocument/2006/relationships" xmlns:p="http://schemas.openxmlformats.org/presentationml/2006/main">
  <p:tag name="SHAPENAME" val="5. Source"/>
</p:tagLst>
</file>

<file path=ppt/tags/tag20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7.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2068.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069.xml><?xml version="1.0" encoding="utf-8"?>
<p:tagLst xmlns:a="http://schemas.openxmlformats.org/drawingml/2006/main" xmlns:r="http://schemas.openxmlformats.org/officeDocument/2006/relationships" xmlns:p="http://schemas.openxmlformats.org/presentationml/2006/main">
  <p:tag name="SHAPENAME" val="BottomLine"/>
</p:tagLst>
</file>

<file path=ppt/tags/tag20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070.xml><?xml version="1.0" encoding="utf-8"?>
<p:tagLst xmlns:a="http://schemas.openxmlformats.org/drawingml/2006/main" xmlns:r="http://schemas.openxmlformats.org/officeDocument/2006/relationships" xmlns:p="http://schemas.openxmlformats.org/presentationml/2006/main">
  <p:tag name="SHAPENAME" val="TopLine"/>
</p:tagLst>
</file>

<file path=ppt/tags/tag2071.xml><?xml version="1.0" encoding="utf-8"?>
<p:tagLst xmlns:a="http://schemas.openxmlformats.org/drawingml/2006/main" xmlns:r="http://schemas.openxmlformats.org/officeDocument/2006/relationships" xmlns:p="http://schemas.openxmlformats.org/presentationml/2006/main">
  <p:tag name="SHAPENAME" val="4. Footnote"/>
</p:tagLst>
</file>

<file path=ppt/tags/tag20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73.xml><?xml version="1.0" encoding="utf-8"?>
<p:tagLst xmlns:a="http://schemas.openxmlformats.org/drawingml/2006/main" xmlns:r="http://schemas.openxmlformats.org/officeDocument/2006/relationships" xmlns:p="http://schemas.openxmlformats.org/presentationml/2006/main">
  <p:tag name="SHAPENAME" val="Grid"/>
</p:tagLst>
</file>

<file path=ppt/tags/tag2074.xml><?xml version="1.0" encoding="utf-8"?>
<p:tagLst xmlns:a="http://schemas.openxmlformats.org/drawingml/2006/main" xmlns:r="http://schemas.openxmlformats.org/officeDocument/2006/relationships" xmlns:p="http://schemas.openxmlformats.org/presentationml/2006/main">
  <p:tag name="NAME" val="Moon"/>
</p:tagLst>
</file>

<file path=ppt/tags/tag2075.xml><?xml version="1.0" encoding="utf-8"?>
<p:tagLst xmlns:a="http://schemas.openxmlformats.org/drawingml/2006/main" xmlns:r="http://schemas.openxmlformats.org/officeDocument/2006/relationships" xmlns:p="http://schemas.openxmlformats.org/presentationml/2006/main">
  <p:tag name="NAME" val="Moon"/>
</p:tagLst>
</file>

<file path=ppt/tags/tag2076.xml><?xml version="1.0" encoding="utf-8"?>
<p:tagLst xmlns:a="http://schemas.openxmlformats.org/drawingml/2006/main" xmlns:r="http://schemas.openxmlformats.org/officeDocument/2006/relationships" xmlns:p="http://schemas.openxmlformats.org/presentationml/2006/main">
  <p:tag name="NAME" val="Moon"/>
</p:tagLst>
</file>

<file path=ppt/tags/tag2077.xml><?xml version="1.0" encoding="utf-8"?>
<p:tagLst xmlns:a="http://schemas.openxmlformats.org/drawingml/2006/main" xmlns:r="http://schemas.openxmlformats.org/officeDocument/2006/relationships" xmlns:p="http://schemas.openxmlformats.org/presentationml/2006/main">
  <p:tag name="NAME" val="Moon"/>
</p:tagLst>
</file>

<file path=ppt/tags/tag2078.xml><?xml version="1.0" encoding="utf-8"?>
<p:tagLst xmlns:a="http://schemas.openxmlformats.org/drawingml/2006/main" xmlns:r="http://schemas.openxmlformats.org/officeDocument/2006/relationships" xmlns:p="http://schemas.openxmlformats.org/presentationml/2006/main">
  <p:tag name="NAME" val="Moon"/>
</p:tagLst>
</file>

<file path=ppt/tags/tag2079.xml><?xml version="1.0" encoding="utf-8"?>
<p:tagLst xmlns:a="http://schemas.openxmlformats.org/drawingml/2006/main" xmlns:r="http://schemas.openxmlformats.org/officeDocument/2006/relationships" xmlns:p="http://schemas.openxmlformats.org/presentationml/2006/main">
  <p:tag name="ANGLE" val="5"/>
</p:tagLst>
</file>

<file path=ppt/tags/tag20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080.xml><?xml version="1.0" encoding="utf-8"?>
<p:tagLst xmlns:a="http://schemas.openxmlformats.org/drawingml/2006/main" xmlns:r="http://schemas.openxmlformats.org/officeDocument/2006/relationships" xmlns:p="http://schemas.openxmlformats.org/presentationml/2006/main">
  <p:tag name="ANGLE" val="5"/>
</p:tagLst>
</file>

<file path=ppt/tags/tag2081.xml><?xml version="1.0" encoding="utf-8"?>
<p:tagLst xmlns:a="http://schemas.openxmlformats.org/drawingml/2006/main" xmlns:r="http://schemas.openxmlformats.org/officeDocument/2006/relationships" xmlns:p="http://schemas.openxmlformats.org/presentationml/2006/main">
  <p:tag name="ANGLE" val="4"/>
</p:tagLst>
</file>

<file path=ppt/tags/tag2082.xml><?xml version="1.0" encoding="utf-8"?>
<p:tagLst xmlns:a="http://schemas.openxmlformats.org/drawingml/2006/main" xmlns:r="http://schemas.openxmlformats.org/officeDocument/2006/relationships" xmlns:p="http://schemas.openxmlformats.org/presentationml/2006/main">
  <p:tag name="ANGLE" val="4"/>
</p:tagLst>
</file>

<file path=ppt/tags/tag2083.xml><?xml version="1.0" encoding="utf-8"?>
<p:tagLst xmlns:a="http://schemas.openxmlformats.org/drawingml/2006/main" xmlns:r="http://schemas.openxmlformats.org/officeDocument/2006/relationships" xmlns:p="http://schemas.openxmlformats.org/presentationml/2006/main">
  <p:tag name="ANGLE" val="3"/>
</p:tagLst>
</file>

<file path=ppt/tags/tag2084.xml><?xml version="1.0" encoding="utf-8"?>
<p:tagLst xmlns:a="http://schemas.openxmlformats.org/drawingml/2006/main" xmlns:r="http://schemas.openxmlformats.org/officeDocument/2006/relationships" xmlns:p="http://schemas.openxmlformats.org/presentationml/2006/main">
  <p:tag name="ANGLE" val="3"/>
</p:tagLst>
</file>

<file path=ppt/tags/tag2085.xml><?xml version="1.0" encoding="utf-8"?>
<p:tagLst xmlns:a="http://schemas.openxmlformats.org/drawingml/2006/main" xmlns:r="http://schemas.openxmlformats.org/officeDocument/2006/relationships" xmlns:p="http://schemas.openxmlformats.org/presentationml/2006/main">
  <p:tag name="ANGLE" val="2"/>
</p:tagLst>
</file>

<file path=ppt/tags/tag2086.xml><?xml version="1.0" encoding="utf-8"?>
<p:tagLst xmlns:a="http://schemas.openxmlformats.org/drawingml/2006/main" xmlns:r="http://schemas.openxmlformats.org/officeDocument/2006/relationships" xmlns:p="http://schemas.openxmlformats.org/presentationml/2006/main">
  <p:tag name="ANGLE" val="2"/>
</p:tagLst>
</file>

<file path=ppt/tags/tag2087.xml><?xml version="1.0" encoding="utf-8"?>
<p:tagLst xmlns:a="http://schemas.openxmlformats.org/drawingml/2006/main" xmlns:r="http://schemas.openxmlformats.org/officeDocument/2006/relationships" xmlns:p="http://schemas.openxmlformats.org/presentationml/2006/main">
  <p:tag name="ANGLE" val="1"/>
</p:tagLst>
</file>

<file path=ppt/tags/tag2088.xml><?xml version="1.0" encoding="utf-8"?>
<p:tagLst xmlns:a="http://schemas.openxmlformats.org/drawingml/2006/main" xmlns:r="http://schemas.openxmlformats.org/officeDocument/2006/relationships" xmlns:p="http://schemas.openxmlformats.org/presentationml/2006/main">
  <p:tag name="ANGLE" val="1"/>
</p:tagLst>
</file>

<file path=ppt/tags/tag20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090.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2091.xml><?xml version="1.0" encoding="utf-8"?>
<p:tagLst xmlns:a="http://schemas.openxmlformats.org/drawingml/2006/main" xmlns:r="http://schemas.openxmlformats.org/officeDocument/2006/relationships" xmlns:p="http://schemas.openxmlformats.org/presentationml/2006/main">
  <p:tag name="SHAPENAME" val="LogoImage"/>
</p:tagLst>
</file>

<file path=ppt/tags/tag2092.xml><?xml version="1.0" encoding="utf-8"?>
<p:tagLst xmlns:a="http://schemas.openxmlformats.org/drawingml/2006/main" xmlns:r="http://schemas.openxmlformats.org/officeDocument/2006/relationships" xmlns:p="http://schemas.openxmlformats.org/presentationml/2006/main">
  <p:tag name="SHAPENAME" val="ClientLogo"/>
</p:tagLst>
</file>

<file path=ppt/tags/tag209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094.xml><?xml version="1.0" encoding="utf-8"?>
<p:tagLst xmlns:a="http://schemas.openxmlformats.org/drawingml/2006/main" xmlns:r="http://schemas.openxmlformats.org/officeDocument/2006/relationships" xmlns:p="http://schemas.openxmlformats.org/presentationml/2006/main">
  <p:tag name="SHAPENAME" val="Subtitle"/>
</p:tagLst>
</file>

<file path=ppt/tags/tag2095.xml><?xml version="1.0" encoding="utf-8"?>
<p:tagLst xmlns:a="http://schemas.openxmlformats.org/drawingml/2006/main" xmlns:r="http://schemas.openxmlformats.org/officeDocument/2006/relationships" xmlns:p="http://schemas.openxmlformats.org/presentationml/2006/main">
  <p:tag name="SHAPENAME" val="Title"/>
</p:tagLst>
</file>

<file path=ppt/tags/tag2096.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20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8.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20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xml><?xml version="1.0" encoding="utf-8"?>
<p:tagLst xmlns:a="http://schemas.openxmlformats.org/drawingml/2006/main" xmlns:r="http://schemas.openxmlformats.org/officeDocument/2006/relationships" xmlns:p="http://schemas.openxmlformats.org/presentationml/2006/main">
  <p:tag name="ANGLE" val="2"/>
</p:tagLst>
</file>

<file path=ppt/tags/tag2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01.xml><?xml version="1.0" encoding="utf-8"?>
<p:tagLst xmlns:a="http://schemas.openxmlformats.org/drawingml/2006/main" xmlns:r="http://schemas.openxmlformats.org/officeDocument/2006/relationships" xmlns:p="http://schemas.openxmlformats.org/presentationml/2006/main">
  <p:tag name="SHAPENAME" val="5. Source"/>
</p:tagLst>
</file>

<file path=ppt/tags/tag21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06.xml><?xml version="1.0" encoding="utf-8"?>
<p:tagLst xmlns:a="http://schemas.openxmlformats.org/drawingml/2006/main" xmlns:r="http://schemas.openxmlformats.org/officeDocument/2006/relationships" xmlns:p="http://schemas.openxmlformats.org/presentationml/2006/main">
  <p:tag name="SHAPENAME" val="5. Source"/>
</p:tagLst>
</file>

<file path=ppt/tags/tag21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10.xml><?xml version="1.0" encoding="utf-8"?>
<p:tagLst xmlns:a="http://schemas.openxmlformats.org/drawingml/2006/main" xmlns:r="http://schemas.openxmlformats.org/officeDocument/2006/relationships" xmlns:p="http://schemas.openxmlformats.org/presentationml/2006/main">
  <p:tag name="SHAPENAME" val="5. Source"/>
</p:tagLst>
</file>

<file path=ppt/tags/tag21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3.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21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16.xml><?xml version="1.0" encoding="utf-8"?>
<p:tagLst xmlns:a="http://schemas.openxmlformats.org/drawingml/2006/main" xmlns:r="http://schemas.openxmlformats.org/officeDocument/2006/relationships" xmlns:p="http://schemas.openxmlformats.org/presentationml/2006/main">
  <p:tag name="SHAPENAME" val="5. Source"/>
</p:tagLst>
</file>

<file path=ppt/tags/tag21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9.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212.xml><?xml version="1.0" encoding="utf-8"?>
<p:tagLst xmlns:a="http://schemas.openxmlformats.org/drawingml/2006/main" xmlns:r="http://schemas.openxmlformats.org/officeDocument/2006/relationships" xmlns:p="http://schemas.openxmlformats.org/presentationml/2006/main">
  <p:tag name="SHAPENAME" val="5. Source"/>
</p:tagLst>
</file>

<file path=ppt/tags/tag21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23.xml><?xml version="1.0" encoding="utf-8"?>
<p:tagLst xmlns:a="http://schemas.openxmlformats.org/drawingml/2006/main" xmlns:r="http://schemas.openxmlformats.org/officeDocument/2006/relationships" xmlns:p="http://schemas.openxmlformats.org/presentationml/2006/main">
  <p:tag name="SHAPENAME" val="5. Source"/>
</p:tagLst>
</file>

<file path=ppt/tags/tag21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6.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212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28.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1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3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131.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132.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133.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1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36.xml><?xml version="1.0" encoding="utf-8"?>
<p:tagLst xmlns:a="http://schemas.openxmlformats.org/drawingml/2006/main" xmlns:r="http://schemas.openxmlformats.org/officeDocument/2006/relationships" xmlns:p="http://schemas.openxmlformats.org/presentationml/2006/main">
  <p:tag name="SHAPENAME" val="5. Source"/>
</p:tagLst>
</file>

<file path=ppt/tags/tag21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9.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41.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1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4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144.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145.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146.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1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49.xml><?xml version="1.0" encoding="utf-8"?>
<p:tagLst xmlns:a="http://schemas.openxmlformats.org/drawingml/2006/main" xmlns:r="http://schemas.openxmlformats.org/officeDocument/2006/relationships" xmlns:p="http://schemas.openxmlformats.org/presentationml/2006/main">
  <p:tag name="SHAPENAME" val="5. Sourc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7P6iKZZoTDSflm.OoOVoMA"/>
</p:tagLst>
</file>

<file path=ppt/tags/tag21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2.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215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5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1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5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157.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15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159.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1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160.xml><?xml version="1.0" encoding="utf-8"?>
<p:tagLst xmlns:a="http://schemas.openxmlformats.org/drawingml/2006/main" xmlns:r="http://schemas.openxmlformats.org/officeDocument/2006/relationships" xmlns:p="http://schemas.openxmlformats.org/presentationml/2006/main">
  <p:tag name="SHAPENAME" val="Straight Connector 15"/>
</p:tagLst>
</file>

<file path=ppt/tags/tag2161.xml><?xml version="1.0" encoding="utf-8"?>
<p:tagLst xmlns:a="http://schemas.openxmlformats.org/drawingml/2006/main" xmlns:r="http://schemas.openxmlformats.org/officeDocument/2006/relationships" xmlns:p="http://schemas.openxmlformats.org/presentationml/2006/main">
  <p:tag name="SHAPENAME" val="5. Source"/>
</p:tagLst>
</file>

<file path=ppt/tags/tag21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6.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21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68.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1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7.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17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171.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172.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173.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174.xml><?xml version="1.0" encoding="utf-8"?>
<p:tagLst xmlns:a="http://schemas.openxmlformats.org/drawingml/2006/main" xmlns:r="http://schemas.openxmlformats.org/officeDocument/2006/relationships" xmlns:p="http://schemas.openxmlformats.org/presentationml/2006/main">
  <p:tag name="SHAPENAME" val="Straight Connector 17"/>
</p:tagLst>
</file>

<file path=ppt/tags/tag2175.xml><?xml version="1.0" encoding="utf-8"?>
<p:tagLst xmlns:a="http://schemas.openxmlformats.org/drawingml/2006/main" xmlns:r="http://schemas.openxmlformats.org/officeDocument/2006/relationships" xmlns:p="http://schemas.openxmlformats.org/presentationml/2006/main">
  <p:tag name="SHAPENAME" val="5. Source"/>
</p:tagLst>
</file>

<file path=ppt/tags/tag21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80.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218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82.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1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84.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185.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186.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187.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188.xml><?xml version="1.0" encoding="utf-8"?>
<p:tagLst xmlns:a="http://schemas.openxmlformats.org/drawingml/2006/main" xmlns:r="http://schemas.openxmlformats.org/officeDocument/2006/relationships" xmlns:p="http://schemas.openxmlformats.org/presentationml/2006/main">
  <p:tag name="SHAPENAME" val="5. Source"/>
</p:tagLst>
</file>

<file path=ppt/tags/tag21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1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92.xml><?xml version="1.0" encoding="utf-8"?>
<p:tagLst xmlns:a="http://schemas.openxmlformats.org/drawingml/2006/main" xmlns:r="http://schemas.openxmlformats.org/officeDocument/2006/relationships" xmlns:p="http://schemas.openxmlformats.org/presentationml/2006/main">
  <p:tag name="SHAPENAME" val="BottomLine"/>
</p:tagLst>
</file>

<file path=ppt/tags/tag2193.xml><?xml version="1.0" encoding="utf-8"?>
<p:tagLst xmlns:a="http://schemas.openxmlformats.org/drawingml/2006/main" xmlns:r="http://schemas.openxmlformats.org/officeDocument/2006/relationships" xmlns:p="http://schemas.openxmlformats.org/presentationml/2006/main">
  <p:tag name="SHAPENAME" val="TopLine"/>
</p:tagLst>
</file>

<file path=ppt/tags/tag219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1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97.xml><?xml version="1.0" encoding="utf-8"?>
<p:tagLst xmlns:a="http://schemas.openxmlformats.org/drawingml/2006/main" xmlns:r="http://schemas.openxmlformats.org/officeDocument/2006/relationships" xmlns:p="http://schemas.openxmlformats.org/presentationml/2006/main">
  <p:tag name="SHAPENAME" val="5. Source"/>
</p:tagLst>
</file>

<file path=ppt/tags/tag2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99.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2.xml><?xml version="1.0" encoding="utf-8"?>
<p:tagLst xmlns:a="http://schemas.openxmlformats.org/drawingml/2006/main" xmlns:r="http://schemas.openxmlformats.org/officeDocument/2006/relationships" xmlns:p="http://schemas.openxmlformats.org/presentationml/2006/main">
  <p:tag name="ANGLE" val="2"/>
</p:tagLst>
</file>

<file path=ppt/tags/tag220.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2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01.xml><?xml version="1.0" encoding="utf-8"?>
<p:tagLst xmlns:a="http://schemas.openxmlformats.org/drawingml/2006/main" xmlns:r="http://schemas.openxmlformats.org/officeDocument/2006/relationships" xmlns:p="http://schemas.openxmlformats.org/presentationml/2006/main">
  <p:tag name="SHAPENAME" val="5. Source"/>
</p:tagLst>
</file>

<file path=ppt/tags/tag22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4.xml><?xml version="1.0" encoding="utf-8"?>
<p:tagLst xmlns:a="http://schemas.openxmlformats.org/drawingml/2006/main" xmlns:r="http://schemas.openxmlformats.org/officeDocument/2006/relationships" xmlns:p="http://schemas.openxmlformats.org/presentationml/2006/main">
  <p:tag name="SHAPENAME" val="LogoImage"/>
</p:tagLst>
</file>

<file path=ppt/tags/tag2205.xml><?xml version="1.0" encoding="utf-8"?>
<p:tagLst xmlns:a="http://schemas.openxmlformats.org/drawingml/2006/main" xmlns:r="http://schemas.openxmlformats.org/officeDocument/2006/relationships" xmlns:p="http://schemas.openxmlformats.org/presentationml/2006/main">
  <p:tag name="SHAPENAME" val="5. Source"/>
</p:tagLst>
</file>

<file path=ppt/tags/tag2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2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2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12.xml><?xml version="1.0" encoding="utf-8"?>
<p:tagLst xmlns:a="http://schemas.openxmlformats.org/drawingml/2006/main" xmlns:r="http://schemas.openxmlformats.org/officeDocument/2006/relationships" xmlns:p="http://schemas.openxmlformats.org/presentationml/2006/main">
  <p:tag name="SHAPENAME" val="5. Source"/>
</p:tagLst>
</file>

<file path=ppt/tags/tag22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216.xml><?xml version="1.0" encoding="utf-8"?>
<p:tagLst xmlns:a="http://schemas.openxmlformats.org/drawingml/2006/main" xmlns:r="http://schemas.openxmlformats.org/officeDocument/2006/relationships" xmlns:p="http://schemas.openxmlformats.org/presentationml/2006/main">
  <p:tag name="SHAPENAME" val="4. Footnote"/>
</p:tagLst>
</file>

<file path=ppt/tags/tag22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18.xml><?xml version="1.0" encoding="utf-8"?>
<p:tagLst xmlns:a="http://schemas.openxmlformats.org/drawingml/2006/main" xmlns:r="http://schemas.openxmlformats.org/officeDocument/2006/relationships" xmlns:p="http://schemas.openxmlformats.org/presentationml/2006/main">
  <p:tag name="NAME" val="ACET"/>
</p:tagLst>
</file>

<file path=ppt/tags/tag2219.xml><?xml version="1.0" encoding="utf-8"?>
<p:tagLst xmlns:a="http://schemas.openxmlformats.org/drawingml/2006/main" xmlns:r="http://schemas.openxmlformats.org/officeDocument/2006/relationships" xmlns:p="http://schemas.openxmlformats.org/presentationml/2006/main">
  <p:tag name="NAME" val="Moon"/>
</p:tagLst>
</file>

<file path=ppt/tags/tag222.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220.xml><?xml version="1.0" encoding="utf-8"?>
<p:tagLst xmlns:a="http://schemas.openxmlformats.org/drawingml/2006/main" xmlns:r="http://schemas.openxmlformats.org/officeDocument/2006/relationships" xmlns:p="http://schemas.openxmlformats.org/presentationml/2006/main">
  <p:tag name="NAME" val="Moon"/>
</p:tagLst>
</file>

<file path=ppt/tags/tag2221.xml><?xml version="1.0" encoding="utf-8"?>
<p:tagLst xmlns:a="http://schemas.openxmlformats.org/drawingml/2006/main" xmlns:r="http://schemas.openxmlformats.org/officeDocument/2006/relationships" xmlns:p="http://schemas.openxmlformats.org/presentationml/2006/main">
  <p:tag name="NAME" val="Moon"/>
</p:tagLst>
</file>

<file path=ppt/tags/tag2222.xml><?xml version="1.0" encoding="utf-8"?>
<p:tagLst xmlns:a="http://schemas.openxmlformats.org/drawingml/2006/main" xmlns:r="http://schemas.openxmlformats.org/officeDocument/2006/relationships" xmlns:p="http://schemas.openxmlformats.org/presentationml/2006/main">
  <p:tag name="NAME" val="Moon"/>
</p:tagLst>
</file>

<file path=ppt/tags/tag2223.xml><?xml version="1.0" encoding="utf-8"?>
<p:tagLst xmlns:a="http://schemas.openxmlformats.org/drawingml/2006/main" xmlns:r="http://schemas.openxmlformats.org/officeDocument/2006/relationships" xmlns:p="http://schemas.openxmlformats.org/presentationml/2006/main">
  <p:tag name="NAME" val="Moon"/>
</p:tagLst>
</file>

<file path=ppt/tags/tag2224.xml><?xml version="1.0" encoding="utf-8"?>
<p:tagLst xmlns:a="http://schemas.openxmlformats.org/drawingml/2006/main" xmlns:r="http://schemas.openxmlformats.org/officeDocument/2006/relationships" xmlns:p="http://schemas.openxmlformats.org/presentationml/2006/main">
  <p:tag name="ANGLE" val="5"/>
</p:tagLst>
</file>

<file path=ppt/tags/tag2225.xml><?xml version="1.0" encoding="utf-8"?>
<p:tagLst xmlns:a="http://schemas.openxmlformats.org/drawingml/2006/main" xmlns:r="http://schemas.openxmlformats.org/officeDocument/2006/relationships" xmlns:p="http://schemas.openxmlformats.org/presentationml/2006/main">
  <p:tag name="ANGLE" val="5"/>
</p:tagLst>
</file>

<file path=ppt/tags/tag2226.xml><?xml version="1.0" encoding="utf-8"?>
<p:tagLst xmlns:a="http://schemas.openxmlformats.org/drawingml/2006/main" xmlns:r="http://schemas.openxmlformats.org/officeDocument/2006/relationships" xmlns:p="http://schemas.openxmlformats.org/presentationml/2006/main">
  <p:tag name="ANGLE" val="4"/>
</p:tagLst>
</file>

<file path=ppt/tags/tag2227.xml><?xml version="1.0" encoding="utf-8"?>
<p:tagLst xmlns:a="http://schemas.openxmlformats.org/drawingml/2006/main" xmlns:r="http://schemas.openxmlformats.org/officeDocument/2006/relationships" xmlns:p="http://schemas.openxmlformats.org/presentationml/2006/main">
  <p:tag name="ANGLE" val="4"/>
</p:tagLst>
</file>

<file path=ppt/tags/tag2228.xml><?xml version="1.0" encoding="utf-8"?>
<p:tagLst xmlns:a="http://schemas.openxmlformats.org/drawingml/2006/main" xmlns:r="http://schemas.openxmlformats.org/officeDocument/2006/relationships" xmlns:p="http://schemas.openxmlformats.org/presentationml/2006/main">
  <p:tag name="ANGLE" val="3"/>
</p:tagLst>
</file>

<file path=ppt/tags/tag2229.xml><?xml version="1.0" encoding="utf-8"?>
<p:tagLst xmlns:a="http://schemas.openxmlformats.org/drawingml/2006/main" xmlns:r="http://schemas.openxmlformats.org/officeDocument/2006/relationships" xmlns:p="http://schemas.openxmlformats.org/presentationml/2006/main">
  <p:tag name="ANGLE" val="3"/>
</p:tagLst>
</file>

<file path=ppt/tags/tag2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30.xml><?xml version="1.0" encoding="utf-8"?>
<p:tagLst xmlns:a="http://schemas.openxmlformats.org/drawingml/2006/main" xmlns:r="http://schemas.openxmlformats.org/officeDocument/2006/relationships" xmlns:p="http://schemas.openxmlformats.org/presentationml/2006/main">
  <p:tag name="ANGLE" val="2"/>
</p:tagLst>
</file>

<file path=ppt/tags/tag2231.xml><?xml version="1.0" encoding="utf-8"?>
<p:tagLst xmlns:a="http://schemas.openxmlformats.org/drawingml/2006/main" xmlns:r="http://schemas.openxmlformats.org/officeDocument/2006/relationships" xmlns:p="http://schemas.openxmlformats.org/presentationml/2006/main">
  <p:tag name="ANGLE" val="2"/>
</p:tagLst>
</file>

<file path=ppt/tags/tag2232.xml><?xml version="1.0" encoding="utf-8"?>
<p:tagLst xmlns:a="http://schemas.openxmlformats.org/drawingml/2006/main" xmlns:r="http://schemas.openxmlformats.org/officeDocument/2006/relationships" xmlns:p="http://schemas.openxmlformats.org/presentationml/2006/main">
  <p:tag name="ANGLE" val="1"/>
</p:tagLst>
</file>

<file path=ppt/tags/tag2233.xml><?xml version="1.0" encoding="utf-8"?>
<p:tagLst xmlns:a="http://schemas.openxmlformats.org/drawingml/2006/main" xmlns:r="http://schemas.openxmlformats.org/officeDocument/2006/relationships" xmlns:p="http://schemas.openxmlformats.org/presentationml/2006/main">
  <p:tag name="ANGLE" val="1"/>
</p:tagLst>
</file>

<file path=ppt/tags/tag2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3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237.xml><?xml version="1.0" encoding="utf-8"?>
<p:tagLst xmlns:a="http://schemas.openxmlformats.org/drawingml/2006/main" xmlns:r="http://schemas.openxmlformats.org/officeDocument/2006/relationships" xmlns:p="http://schemas.openxmlformats.org/presentationml/2006/main">
  <p:tag name="SHAPENAME" val="Subtitle"/>
</p:tagLst>
</file>

<file path=ppt/tags/tag2238.xml><?xml version="1.0" encoding="utf-8"?>
<p:tagLst xmlns:a="http://schemas.openxmlformats.org/drawingml/2006/main" xmlns:r="http://schemas.openxmlformats.org/officeDocument/2006/relationships" xmlns:p="http://schemas.openxmlformats.org/presentationml/2006/main">
  <p:tag name="SHAPENAME" val="Title"/>
</p:tagLst>
</file>

<file path=ppt/tags/tag2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43.xml><?xml version="1.0" encoding="utf-8"?>
<p:tagLst xmlns:a="http://schemas.openxmlformats.org/drawingml/2006/main" xmlns:r="http://schemas.openxmlformats.org/officeDocument/2006/relationships" xmlns:p="http://schemas.openxmlformats.org/presentationml/2006/main">
  <p:tag name="SHAPENAME" val="5. Source"/>
</p:tagLst>
</file>

<file path=ppt/tags/tag22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2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5.xml><?xml version="1.0" encoding="utf-8"?>
<p:tagLst xmlns:a="http://schemas.openxmlformats.org/drawingml/2006/main" xmlns:r="http://schemas.openxmlformats.org/officeDocument/2006/relationships" xmlns:p="http://schemas.openxmlformats.org/presentationml/2006/main">
  <p:tag name="SHAPENAME" val="5. Source"/>
</p:tagLst>
</file>

<file path=ppt/tags/tag2250.xml><?xml version="1.0" encoding="utf-8"?>
<p:tagLst xmlns:a="http://schemas.openxmlformats.org/drawingml/2006/main" xmlns:r="http://schemas.openxmlformats.org/officeDocument/2006/relationships" xmlns:p="http://schemas.openxmlformats.org/presentationml/2006/main">
  <p:tag name="SHAPENAME" val="5. Source"/>
</p:tagLst>
</file>

<file path=ppt/tags/tag22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54.xml><?xml version="1.0" encoding="utf-8"?>
<p:tagLst xmlns:a="http://schemas.openxmlformats.org/drawingml/2006/main" xmlns:r="http://schemas.openxmlformats.org/officeDocument/2006/relationships" xmlns:p="http://schemas.openxmlformats.org/presentationml/2006/main">
  <p:tag name="SHAPENAME" val="5. Source"/>
</p:tagLst>
</file>

<file path=ppt/tags/tag22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9.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2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61.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2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6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264.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265.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266.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267.xml><?xml version="1.0" encoding="utf-8"?>
<p:tagLst xmlns:a="http://schemas.openxmlformats.org/drawingml/2006/main" xmlns:r="http://schemas.openxmlformats.org/officeDocument/2006/relationships" xmlns:p="http://schemas.openxmlformats.org/presentationml/2006/main">
  <p:tag name="SHAPENAME" val="Straight Connector 17"/>
</p:tagLst>
</file>

<file path=ppt/tags/tag2268.xml><?xml version="1.0" encoding="utf-8"?>
<p:tagLst xmlns:a="http://schemas.openxmlformats.org/drawingml/2006/main" xmlns:r="http://schemas.openxmlformats.org/officeDocument/2006/relationships" xmlns:p="http://schemas.openxmlformats.org/presentationml/2006/main">
  <p:tag name="SHAPENAME" val="5. Source"/>
</p:tagLst>
</file>

<file path=ppt/tags/tag22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3.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22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75.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2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77.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27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279.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1LRCzsv.ik_t3bs5QJ6VLg"/>
</p:tagLst>
</file>

<file path=ppt/tags/tag2280.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281.xml><?xml version="1.0" encoding="utf-8"?>
<p:tagLst xmlns:a="http://schemas.openxmlformats.org/drawingml/2006/main" xmlns:r="http://schemas.openxmlformats.org/officeDocument/2006/relationships" xmlns:p="http://schemas.openxmlformats.org/presentationml/2006/main">
  <p:tag name="SHAPENAME" val="5. Source"/>
</p:tagLst>
</file>

<file path=ppt/tags/tag22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287.xml><?xml version="1.0" encoding="utf-8"?>
<p:tagLst xmlns:a="http://schemas.openxmlformats.org/drawingml/2006/main" xmlns:r="http://schemas.openxmlformats.org/officeDocument/2006/relationships" xmlns:p="http://schemas.openxmlformats.org/presentationml/2006/main">
  <p:tag name="SHAPENAME" val="4. Footnote"/>
</p:tagLst>
</file>

<file path=ppt/tags/tag22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89.xml><?xml version="1.0" encoding="utf-8"?>
<p:tagLst xmlns:a="http://schemas.openxmlformats.org/drawingml/2006/main" xmlns:r="http://schemas.openxmlformats.org/officeDocument/2006/relationships" xmlns:p="http://schemas.openxmlformats.org/presentationml/2006/main">
  <p:tag name="NAME" val="ACET"/>
</p:tagLst>
</file>

<file path=ppt/tags/tag22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290.xml><?xml version="1.0" encoding="utf-8"?>
<p:tagLst xmlns:a="http://schemas.openxmlformats.org/drawingml/2006/main" xmlns:r="http://schemas.openxmlformats.org/officeDocument/2006/relationships" xmlns:p="http://schemas.openxmlformats.org/presentationml/2006/main">
  <p:tag name="NAME" val="Moon"/>
</p:tagLst>
</file>

<file path=ppt/tags/tag2291.xml><?xml version="1.0" encoding="utf-8"?>
<p:tagLst xmlns:a="http://schemas.openxmlformats.org/drawingml/2006/main" xmlns:r="http://schemas.openxmlformats.org/officeDocument/2006/relationships" xmlns:p="http://schemas.openxmlformats.org/presentationml/2006/main">
  <p:tag name="NAME" val="Moon"/>
</p:tagLst>
</file>

<file path=ppt/tags/tag2292.xml><?xml version="1.0" encoding="utf-8"?>
<p:tagLst xmlns:a="http://schemas.openxmlformats.org/drawingml/2006/main" xmlns:r="http://schemas.openxmlformats.org/officeDocument/2006/relationships" xmlns:p="http://schemas.openxmlformats.org/presentationml/2006/main">
  <p:tag name="NAME" val="Moon"/>
</p:tagLst>
</file>

<file path=ppt/tags/tag2293.xml><?xml version="1.0" encoding="utf-8"?>
<p:tagLst xmlns:a="http://schemas.openxmlformats.org/drawingml/2006/main" xmlns:r="http://schemas.openxmlformats.org/officeDocument/2006/relationships" xmlns:p="http://schemas.openxmlformats.org/presentationml/2006/main">
  <p:tag name="NAME" val="Moon"/>
</p:tagLst>
</file>

<file path=ppt/tags/tag2294.xml><?xml version="1.0" encoding="utf-8"?>
<p:tagLst xmlns:a="http://schemas.openxmlformats.org/drawingml/2006/main" xmlns:r="http://schemas.openxmlformats.org/officeDocument/2006/relationships" xmlns:p="http://schemas.openxmlformats.org/presentationml/2006/main">
  <p:tag name="NAME" val="Moon"/>
</p:tagLst>
</file>

<file path=ppt/tags/tag2295.xml><?xml version="1.0" encoding="utf-8"?>
<p:tagLst xmlns:a="http://schemas.openxmlformats.org/drawingml/2006/main" xmlns:r="http://schemas.openxmlformats.org/officeDocument/2006/relationships" xmlns:p="http://schemas.openxmlformats.org/presentationml/2006/main">
  <p:tag name="ANGLE" val="5"/>
</p:tagLst>
</file>

<file path=ppt/tags/tag2296.xml><?xml version="1.0" encoding="utf-8"?>
<p:tagLst xmlns:a="http://schemas.openxmlformats.org/drawingml/2006/main" xmlns:r="http://schemas.openxmlformats.org/officeDocument/2006/relationships" xmlns:p="http://schemas.openxmlformats.org/presentationml/2006/main">
  <p:tag name="ANGLE" val="5"/>
</p:tagLst>
</file>

<file path=ppt/tags/tag2297.xml><?xml version="1.0" encoding="utf-8"?>
<p:tagLst xmlns:a="http://schemas.openxmlformats.org/drawingml/2006/main" xmlns:r="http://schemas.openxmlformats.org/officeDocument/2006/relationships" xmlns:p="http://schemas.openxmlformats.org/presentationml/2006/main">
  <p:tag name="ANGLE" val="4"/>
</p:tagLst>
</file>

<file path=ppt/tags/tag2298.xml><?xml version="1.0" encoding="utf-8"?>
<p:tagLst xmlns:a="http://schemas.openxmlformats.org/drawingml/2006/main" xmlns:r="http://schemas.openxmlformats.org/officeDocument/2006/relationships" xmlns:p="http://schemas.openxmlformats.org/presentationml/2006/main">
  <p:tag name="ANGLE" val="4"/>
</p:tagLst>
</file>

<file path=ppt/tags/tag2299.xml><?xml version="1.0" encoding="utf-8"?>
<p:tagLst xmlns:a="http://schemas.openxmlformats.org/drawingml/2006/main" xmlns:r="http://schemas.openxmlformats.org/officeDocument/2006/relationships" xmlns:p="http://schemas.openxmlformats.org/presentationml/2006/main">
  <p:tag name="ANGLE" val="3"/>
</p:tagLst>
</file>

<file path=ppt/tags/tag23.xml><?xml version="1.0" encoding="utf-8"?>
<p:tagLst xmlns:a="http://schemas.openxmlformats.org/drawingml/2006/main" xmlns:r="http://schemas.openxmlformats.org/officeDocument/2006/relationships" xmlns:p="http://schemas.openxmlformats.org/presentationml/2006/main">
  <p:tag name="ANGLE" val="1"/>
</p:tagLst>
</file>

<file path=ppt/tags/tag23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300.xml><?xml version="1.0" encoding="utf-8"?>
<p:tagLst xmlns:a="http://schemas.openxmlformats.org/drawingml/2006/main" xmlns:r="http://schemas.openxmlformats.org/officeDocument/2006/relationships" xmlns:p="http://schemas.openxmlformats.org/presentationml/2006/main">
  <p:tag name="ANGLE" val="3"/>
</p:tagLst>
</file>

<file path=ppt/tags/tag2301.xml><?xml version="1.0" encoding="utf-8"?>
<p:tagLst xmlns:a="http://schemas.openxmlformats.org/drawingml/2006/main" xmlns:r="http://schemas.openxmlformats.org/officeDocument/2006/relationships" xmlns:p="http://schemas.openxmlformats.org/presentationml/2006/main">
  <p:tag name="ANGLE" val="2"/>
</p:tagLst>
</file>

<file path=ppt/tags/tag2302.xml><?xml version="1.0" encoding="utf-8"?>
<p:tagLst xmlns:a="http://schemas.openxmlformats.org/drawingml/2006/main" xmlns:r="http://schemas.openxmlformats.org/officeDocument/2006/relationships" xmlns:p="http://schemas.openxmlformats.org/presentationml/2006/main">
  <p:tag name="ANGLE" val="2"/>
</p:tagLst>
</file>

<file path=ppt/tags/tag2303.xml><?xml version="1.0" encoding="utf-8"?>
<p:tagLst xmlns:a="http://schemas.openxmlformats.org/drawingml/2006/main" xmlns:r="http://schemas.openxmlformats.org/officeDocument/2006/relationships" xmlns:p="http://schemas.openxmlformats.org/presentationml/2006/main">
  <p:tag name="ANGLE" val="1"/>
</p:tagLst>
</file>

<file path=ppt/tags/tag2304.xml><?xml version="1.0" encoding="utf-8"?>
<p:tagLst xmlns:a="http://schemas.openxmlformats.org/drawingml/2006/main" xmlns:r="http://schemas.openxmlformats.org/officeDocument/2006/relationships" xmlns:p="http://schemas.openxmlformats.org/presentationml/2006/main">
  <p:tag name="ANGLE" val="1"/>
</p:tagLst>
</file>

<file path=ppt/tags/tag2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0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08.xml><?xml version="1.0" encoding="utf-8"?>
<p:tagLst xmlns:a="http://schemas.openxmlformats.org/drawingml/2006/main" xmlns:r="http://schemas.openxmlformats.org/officeDocument/2006/relationships" xmlns:p="http://schemas.openxmlformats.org/presentationml/2006/main">
  <p:tag name="SHAPENAME" val="Subtitle"/>
</p:tagLst>
</file>

<file path=ppt/tags/tag2309.xml><?xml version="1.0" encoding="utf-8"?>
<p:tagLst xmlns:a="http://schemas.openxmlformats.org/drawingml/2006/main" xmlns:r="http://schemas.openxmlformats.org/officeDocument/2006/relationships" xmlns:p="http://schemas.openxmlformats.org/presentationml/2006/main">
  <p:tag name="SHAPENAME" val="Title"/>
</p:tagLst>
</file>

<file path=ppt/tags/tag2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1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13.xml><?xml version="1.0" encoding="utf-8"?>
<p:tagLst xmlns:a="http://schemas.openxmlformats.org/drawingml/2006/main" xmlns:r="http://schemas.openxmlformats.org/officeDocument/2006/relationships" xmlns:p="http://schemas.openxmlformats.org/presentationml/2006/main">
  <p:tag name="SHAPENAME" val="Subtitle"/>
</p:tagLst>
</file>

<file path=ppt/tags/tag2314.xml><?xml version="1.0" encoding="utf-8"?>
<p:tagLst xmlns:a="http://schemas.openxmlformats.org/drawingml/2006/main" xmlns:r="http://schemas.openxmlformats.org/officeDocument/2006/relationships" xmlns:p="http://schemas.openxmlformats.org/presentationml/2006/main">
  <p:tag name="SHAPENAME" val="Title"/>
</p:tagLst>
</file>

<file path=ppt/tags/tag2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18.xml><?xml version="1.0" encoding="utf-8"?>
<p:tagLst xmlns:a="http://schemas.openxmlformats.org/drawingml/2006/main" xmlns:r="http://schemas.openxmlformats.org/officeDocument/2006/relationships" xmlns:p="http://schemas.openxmlformats.org/presentationml/2006/main">
  <p:tag name="SHAPENAME" val="5. Source"/>
</p:tagLst>
</file>

<file path=ppt/tags/tag23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3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26.xml><?xml version="1.0" encoding="utf-8"?>
<p:tagLst xmlns:a="http://schemas.openxmlformats.org/drawingml/2006/main" xmlns:r="http://schemas.openxmlformats.org/officeDocument/2006/relationships" xmlns:p="http://schemas.openxmlformats.org/presentationml/2006/main">
  <p:tag name="SHAPENAME" val="5. Source"/>
</p:tagLst>
</file>

<file path=ppt/tags/tag23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330.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3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33.xml><?xml version="1.0" encoding="utf-8"?>
<p:tagLst xmlns:a="http://schemas.openxmlformats.org/drawingml/2006/main" xmlns:r="http://schemas.openxmlformats.org/officeDocument/2006/relationships" xmlns:p="http://schemas.openxmlformats.org/presentationml/2006/main">
  <p:tag name="SHAPENAME" val="5. Source"/>
</p:tagLst>
</file>

<file path=ppt/tags/tag23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3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39.xml><?xml version="1.0" encoding="utf-8"?>
<p:tagLst xmlns:a="http://schemas.openxmlformats.org/drawingml/2006/main" xmlns:r="http://schemas.openxmlformats.org/officeDocument/2006/relationships" xmlns:p="http://schemas.openxmlformats.org/presentationml/2006/main">
  <p:tag name="SHAPENAME" val="5. Source"/>
</p:tagLst>
</file>

<file path=ppt/tags/tag234.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3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2.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3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45.xml><?xml version="1.0" encoding="utf-8"?>
<p:tagLst xmlns:a="http://schemas.openxmlformats.org/drawingml/2006/main" xmlns:r="http://schemas.openxmlformats.org/officeDocument/2006/relationships" xmlns:p="http://schemas.openxmlformats.org/presentationml/2006/main">
  <p:tag name="SHAPENAME" val="5. Source"/>
</p:tagLst>
</file>

<file path=ppt/tags/tag23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8.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3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5.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3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51.xml><?xml version="1.0" encoding="utf-8"?>
<p:tagLst xmlns:a="http://schemas.openxmlformats.org/drawingml/2006/main" xmlns:r="http://schemas.openxmlformats.org/officeDocument/2006/relationships" xmlns:p="http://schemas.openxmlformats.org/presentationml/2006/main">
  <p:tag name="SHAPENAME" val="5. Source"/>
</p:tagLst>
</file>

<file path=ppt/tags/tag23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4.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3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58.xml><?xml version="1.0" encoding="utf-8"?>
<p:tagLst xmlns:a="http://schemas.openxmlformats.org/drawingml/2006/main" xmlns:r="http://schemas.openxmlformats.org/officeDocument/2006/relationships" xmlns:p="http://schemas.openxmlformats.org/presentationml/2006/main">
  <p:tag name="SHAPENAME" val="5. Source"/>
</p:tagLst>
</file>

<file path=ppt/tags/tag23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6.xml><?xml version="1.0" encoding="utf-8"?>
<p:tagLst xmlns:a="http://schemas.openxmlformats.org/drawingml/2006/main" xmlns:r="http://schemas.openxmlformats.org/officeDocument/2006/relationships" xmlns:p="http://schemas.openxmlformats.org/presentationml/2006/main">
  <p:tag name="SHAPENAME" val="5. Source"/>
</p:tagLst>
</file>

<file path=ppt/tags/tag2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1.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36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65.xml><?xml version="1.0" encoding="utf-8"?>
<p:tagLst xmlns:a="http://schemas.openxmlformats.org/drawingml/2006/main" xmlns:r="http://schemas.openxmlformats.org/officeDocument/2006/relationships" xmlns:p="http://schemas.openxmlformats.org/presentationml/2006/main">
  <p:tag name="SHAPENAME" val="5. Source"/>
</p:tagLst>
</file>

<file path=ppt/tags/tag23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7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73.xml><?xml version="1.0" encoding="utf-8"?>
<p:tagLst xmlns:a="http://schemas.openxmlformats.org/drawingml/2006/main" xmlns:r="http://schemas.openxmlformats.org/officeDocument/2006/relationships" xmlns:p="http://schemas.openxmlformats.org/presentationml/2006/main">
  <p:tag name="SHAPENAME" val="5. Source"/>
</p:tagLst>
</file>

<file path=ppt/tags/tag23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7.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37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82.xml><?xml version="1.0" encoding="utf-8"?>
<p:tagLst xmlns:a="http://schemas.openxmlformats.org/drawingml/2006/main" xmlns:r="http://schemas.openxmlformats.org/officeDocument/2006/relationships" xmlns:p="http://schemas.openxmlformats.org/presentationml/2006/main">
  <p:tag name="SHAPENAME" val="5. Source"/>
</p:tagLst>
</file>

<file path=ppt/tags/tag23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3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90.xml><?xml version="1.0" encoding="utf-8"?>
<p:tagLst xmlns:a="http://schemas.openxmlformats.org/drawingml/2006/main" xmlns:r="http://schemas.openxmlformats.org/officeDocument/2006/relationships" xmlns:p="http://schemas.openxmlformats.org/presentationml/2006/main">
  <p:tag name="SHAPENAME" val="5. Source"/>
</p:tagLst>
</file>

<file path=ppt/tags/tag23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3.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3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97.xml><?xml version="1.0" encoding="utf-8"?>
<p:tagLst xmlns:a="http://schemas.openxmlformats.org/drawingml/2006/main" xmlns:r="http://schemas.openxmlformats.org/officeDocument/2006/relationships" xmlns:p="http://schemas.openxmlformats.org/presentationml/2006/main">
  <p:tag name="SHAPENAME" val="5. Source"/>
</p:tagLst>
</file>

<file path=ppt/tags/tag23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xml><?xml version="1.0" encoding="utf-8"?>
<p:tagLst xmlns:a="http://schemas.openxmlformats.org/drawingml/2006/main" xmlns:r="http://schemas.openxmlformats.org/officeDocument/2006/relationships" xmlns:p="http://schemas.openxmlformats.org/presentationml/2006/main">
  <p:tag name="ANGLE" val="1"/>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1.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4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04.xml><?xml version="1.0" encoding="utf-8"?>
<p:tagLst xmlns:a="http://schemas.openxmlformats.org/drawingml/2006/main" xmlns:r="http://schemas.openxmlformats.org/officeDocument/2006/relationships" xmlns:p="http://schemas.openxmlformats.org/presentationml/2006/main">
  <p:tag name="SHAPENAME" val="5. Source"/>
</p:tagLst>
</file>

<file path=ppt/tags/tag24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08.xml><?xml version="1.0" encoding="utf-8"?>
<p:tagLst xmlns:a="http://schemas.openxmlformats.org/drawingml/2006/main" xmlns:r="http://schemas.openxmlformats.org/officeDocument/2006/relationships" xmlns:p="http://schemas.openxmlformats.org/presentationml/2006/main">
  <p:tag name="SHAPENAME" val="5. Source"/>
</p:tagLst>
</file>

<file path=ppt/tags/tag24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sf0lKEfRW2M5NTSiP3pCQ"/>
</p:tagLst>
</file>

<file path=ppt/tags/tag2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1.xml><?xml version="1.0" encoding="utf-8"?>
<p:tagLst xmlns:a="http://schemas.openxmlformats.org/drawingml/2006/main" xmlns:r="http://schemas.openxmlformats.org/officeDocument/2006/relationships" xmlns:p="http://schemas.openxmlformats.org/presentationml/2006/main">
  <p:tag name="SHAPENAME" val="5. Source"/>
</p:tagLst>
</file>

<file path=ppt/tags/tag24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414.xml><?xml version="1.0" encoding="utf-8"?>
<p:tagLst xmlns:a="http://schemas.openxmlformats.org/drawingml/2006/main" xmlns:r="http://schemas.openxmlformats.org/officeDocument/2006/relationships" xmlns:p="http://schemas.openxmlformats.org/presentationml/2006/main">
  <p:tag name="SHAPENAME" val="4. Footnote"/>
</p:tagLst>
</file>

<file path=ppt/tags/tag24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16.xml><?xml version="1.0" encoding="utf-8"?>
<p:tagLst xmlns:a="http://schemas.openxmlformats.org/drawingml/2006/main" xmlns:r="http://schemas.openxmlformats.org/officeDocument/2006/relationships" xmlns:p="http://schemas.openxmlformats.org/presentationml/2006/main">
  <p:tag name="NAME" val="ACET"/>
</p:tagLst>
</file>

<file path=ppt/tags/tag2417.xml><?xml version="1.0" encoding="utf-8"?>
<p:tagLst xmlns:a="http://schemas.openxmlformats.org/drawingml/2006/main" xmlns:r="http://schemas.openxmlformats.org/officeDocument/2006/relationships" xmlns:p="http://schemas.openxmlformats.org/presentationml/2006/main">
  <p:tag name="NAME" val="Moon"/>
</p:tagLst>
</file>

<file path=ppt/tags/tag2418.xml><?xml version="1.0" encoding="utf-8"?>
<p:tagLst xmlns:a="http://schemas.openxmlformats.org/drawingml/2006/main" xmlns:r="http://schemas.openxmlformats.org/officeDocument/2006/relationships" xmlns:p="http://schemas.openxmlformats.org/presentationml/2006/main">
  <p:tag name="NAME" val="Moon"/>
</p:tagLst>
</file>

<file path=ppt/tags/tag2419.xml><?xml version="1.0" encoding="utf-8"?>
<p:tagLst xmlns:a="http://schemas.openxmlformats.org/drawingml/2006/main" xmlns:r="http://schemas.openxmlformats.org/officeDocument/2006/relationships" xmlns:p="http://schemas.openxmlformats.org/presentationml/2006/main">
  <p:tag name="NAME" val="Moon"/>
</p:tagLst>
</file>

<file path=ppt/tags/tag24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420.xml><?xml version="1.0" encoding="utf-8"?>
<p:tagLst xmlns:a="http://schemas.openxmlformats.org/drawingml/2006/main" xmlns:r="http://schemas.openxmlformats.org/officeDocument/2006/relationships" xmlns:p="http://schemas.openxmlformats.org/presentationml/2006/main">
  <p:tag name="NAME" val="Moon"/>
</p:tagLst>
</file>

<file path=ppt/tags/tag2421.xml><?xml version="1.0" encoding="utf-8"?>
<p:tagLst xmlns:a="http://schemas.openxmlformats.org/drawingml/2006/main" xmlns:r="http://schemas.openxmlformats.org/officeDocument/2006/relationships" xmlns:p="http://schemas.openxmlformats.org/presentationml/2006/main">
  <p:tag name="NAME" val="Moon"/>
</p:tagLst>
</file>

<file path=ppt/tags/tag2422.xml><?xml version="1.0" encoding="utf-8"?>
<p:tagLst xmlns:a="http://schemas.openxmlformats.org/drawingml/2006/main" xmlns:r="http://schemas.openxmlformats.org/officeDocument/2006/relationships" xmlns:p="http://schemas.openxmlformats.org/presentationml/2006/main">
  <p:tag name="ANGLE" val="5"/>
</p:tagLst>
</file>

<file path=ppt/tags/tag2423.xml><?xml version="1.0" encoding="utf-8"?>
<p:tagLst xmlns:a="http://schemas.openxmlformats.org/drawingml/2006/main" xmlns:r="http://schemas.openxmlformats.org/officeDocument/2006/relationships" xmlns:p="http://schemas.openxmlformats.org/presentationml/2006/main">
  <p:tag name="ANGLE" val="5"/>
</p:tagLst>
</file>

<file path=ppt/tags/tag2424.xml><?xml version="1.0" encoding="utf-8"?>
<p:tagLst xmlns:a="http://schemas.openxmlformats.org/drawingml/2006/main" xmlns:r="http://schemas.openxmlformats.org/officeDocument/2006/relationships" xmlns:p="http://schemas.openxmlformats.org/presentationml/2006/main">
  <p:tag name="ANGLE" val="4"/>
</p:tagLst>
</file>

<file path=ppt/tags/tag2425.xml><?xml version="1.0" encoding="utf-8"?>
<p:tagLst xmlns:a="http://schemas.openxmlformats.org/drawingml/2006/main" xmlns:r="http://schemas.openxmlformats.org/officeDocument/2006/relationships" xmlns:p="http://schemas.openxmlformats.org/presentationml/2006/main">
  <p:tag name="ANGLE" val="4"/>
</p:tagLst>
</file>

<file path=ppt/tags/tag2426.xml><?xml version="1.0" encoding="utf-8"?>
<p:tagLst xmlns:a="http://schemas.openxmlformats.org/drawingml/2006/main" xmlns:r="http://schemas.openxmlformats.org/officeDocument/2006/relationships" xmlns:p="http://schemas.openxmlformats.org/presentationml/2006/main">
  <p:tag name="ANGLE" val="3"/>
</p:tagLst>
</file>

<file path=ppt/tags/tag2427.xml><?xml version="1.0" encoding="utf-8"?>
<p:tagLst xmlns:a="http://schemas.openxmlformats.org/drawingml/2006/main" xmlns:r="http://schemas.openxmlformats.org/officeDocument/2006/relationships" xmlns:p="http://schemas.openxmlformats.org/presentationml/2006/main">
  <p:tag name="ANGLE" val="3"/>
</p:tagLst>
</file>

<file path=ppt/tags/tag2428.xml><?xml version="1.0" encoding="utf-8"?>
<p:tagLst xmlns:a="http://schemas.openxmlformats.org/drawingml/2006/main" xmlns:r="http://schemas.openxmlformats.org/officeDocument/2006/relationships" xmlns:p="http://schemas.openxmlformats.org/presentationml/2006/main">
  <p:tag name="ANGLE" val="2"/>
</p:tagLst>
</file>

<file path=ppt/tags/tag2429.xml><?xml version="1.0" encoding="utf-8"?>
<p:tagLst xmlns:a="http://schemas.openxmlformats.org/drawingml/2006/main" xmlns:r="http://schemas.openxmlformats.org/officeDocument/2006/relationships" xmlns:p="http://schemas.openxmlformats.org/presentationml/2006/main">
  <p:tag name="ANGLE" val="2"/>
</p:tagLst>
</file>

<file path=ppt/tags/tag243.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430.xml><?xml version="1.0" encoding="utf-8"?>
<p:tagLst xmlns:a="http://schemas.openxmlformats.org/drawingml/2006/main" xmlns:r="http://schemas.openxmlformats.org/officeDocument/2006/relationships" xmlns:p="http://schemas.openxmlformats.org/presentationml/2006/main">
  <p:tag name="ANGLE" val="1"/>
</p:tagLst>
</file>

<file path=ppt/tags/tag2431.xml><?xml version="1.0" encoding="utf-8"?>
<p:tagLst xmlns:a="http://schemas.openxmlformats.org/drawingml/2006/main" xmlns:r="http://schemas.openxmlformats.org/officeDocument/2006/relationships" xmlns:p="http://schemas.openxmlformats.org/presentationml/2006/main">
  <p:tag name="ANGLE" val="1"/>
</p:tagLst>
</file>

<file path=ppt/tags/tag24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43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435.xml><?xml version="1.0" encoding="utf-8"?>
<p:tagLst xmlns:a="http://schemas.openxmlformats.org/drawingml/2006/main" xmlns:r="http://schemas.openxmlformats.org/officeDocument/2006/relationships" xmlns:p="http://schemas.openxmlformats.org/presentationml/2006/main">
  <p:tag name="SHAPENAME" val="Subtitle"/>
</p:tagLst>
</file>

<file path=ppt/tags/tag2436.xml><?xml version="1.0" encoding="utf-8"?>
<p:tagLst xmlns:a="http://schemas.openxmlformats.org/drawingml/2006/main" xmlns:r="http://schemas.openxmlformats.org/officeDocument/2006/relationships" xmlns:p="http://schemas.openxmlformats.org/presentationml/2006/main">
  <p:tag name="SHAPENAME" val="Title"/>
</p:tagLst>
</file>

<file path=ppt/tags/tag2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43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40.xml><?xml version="1.0" encoding="utf-8"?>
<p:tagLst xmlns:a="http://schemas.openxmlformats.org/drawingml/2006/main" xmlns:r="http://schemas.openxmlformats.org/officeDocument/2006/relationships" xmlns:p="http://schemas.openxmlformats.org/presentationml/2006/main">
  <p:tag name="SHAPENAME" val="Subtitle"/>
</p:tagLst>
</file>

<file path=ppt/tags/tag2441.xml><?xml version="1.0" encoding="utf-8"?>
<p:tagLst xmlns:a="http://schemas.openxmlformats.org/drawingml/2006/main" xmlns:r="http://schemas.openxmlformats.org/officeDocument/2006/relationships" xmlns:p="http://schemas.openxmlformats.org/presentationml/2006/main">
  <p:tag name="SHAPENAME" val="Title"/>
</p:tagLst>
</file>

<file path=ppt/tags/tag2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46.xml><?xml version="1.0" encoding="utf-8"?>
<p:tagLst xmlns:a="http://schemas.openxmlformats.org/drawingml/2006/main" xmlns:r="http://schemas.openxmlformats.org/officeDocument/2006/relationships" xmlns:p="http://schemas.openxmlformats.org/presentationml/2006/main">
  <p:tag name="SHAPENAME" val="5. Source"/>
</p:tagLst>
</file>

<file path=ppt/tags/tag24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4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53.xml><?xml version="1.0" encoding="utf-8"?>
<p:tagLst xmlns:a="http://schemas.openxmlformats.org/drawingml/2006/main" xmlns:r="http://schemas.openxmlformats.org/officeDocument/2006/relationships" xmlns:p="http://schemas.openxmlformats.org/presentationml/2006/main">
  <p:tag name="SHAPENAME" val="5. Source"/>
</p:tagLst>
</file>

<file path=ppt/tags/tag24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4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6.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460.xml><?xml version="1.0" encoding="utf-8"?>
<p:tagLst xmlns:a="http://schemas.openxmlformats.org/drawingml/2006/main" xmlns:r="http://schemas.openxmlformats.org/officeDocument/2006/relationships" xmlns:p="http://schemas.openxmlformats.org/presentationml/2006/main">
  <p:tag name="SHAPENAME" val="5. Source"/>
</p:tagLst>
</file>

<file path=ppt/tags/tag24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4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66.xml><?xml version="1.0" encoding="utf-8"?>
<p:tagLst xmlns:a="http://schemas.openxmlformats.org/drawingml/2006/main" xmlns:r="http://schemas.openxmlformats.org/officeDocument/2006/relationships" xmlns:p="http://schemas.openxmlformats.org/presentationml/2006/main">
  <p:tag name="SHAPENAME" val="5. Source"/>
</p:tagLst>
</file>

<file path=ppt/tags/tag24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47.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4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72.xml><?xml version="1.0" encoding="utf-8"?>
<p:tagLst xmlns:a="http://schemas.openxmlformats.org/drawingml/2006/main" xmlns:r="http://schemas.openxmlformats.org/officeDocument/2006/relationships" xmlns:p="http://schemas.openxmlformats.org/presentationml/2006/main">
  <p:tag name="SHAPENAME" val="5. Source"/>
</p:tagLst>
</file>

<file path=ppt/tags/tag24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4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78.xml><?xml version="1.0" encoding="utf-8"?>
<p:tagLst xmlns:a="http://schemas.openxmlformats.org/drawingml/2006/main" xmlns:r="http://schemas.openxmlformats.org/officeDocument/2006/relationships" xmlns:p="http://schemas.openxmlformats.org/presentationml/2006/main">
  <p:tag name="SHAPENAME" val="5. Source"/>
</p:tagLst>
</file>

<file path=ppt/tags/tag24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8.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4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8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85.xml><?xml version="1.0" encoding="utf-8"?>
<p:tagLst xmlns:a="http://schemas.openxmlformats.org/drawingml/2006/main" xmlns:r="http://schemas.openxmlformats.org/officeDocument/2006/relationships" xmlns:p="http://schemas.openxmlformats.org/presentationml/2006/main">
  <p:tag name="SHAPENAME" val="5. Source"/>
</p:tagLst>
</file>

<file path=ppt/tags/tag24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4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9.xml><?xml version="1.0" encoding="utf-8"?>
<p:tagLst xmlns:a="http://schemas.openxmlformats.org/drawingml/2006/main" xmlns:r="http://schemas.openxmlformats.org/officeDocument/2006/relationships" xmlns:p="http://schemas.openxmlformats.org/presentationml/2006/main">
  <p:tag name="SHAPENAME" val="5. Source"/>
</p:tagLst>
</file>

<file path=ppt/tags/tag24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92.xml><?xml version="1.0" encoding="utf-8"?>
<p:tagLst xmlns:a="http://schemas.openxmlformats.org/drawingml/2006/main" xmlns:r="http://schemas.openxmlformats.org/officeDocument/2006/relationships" xmlns:p="http://schemas.openxmlformats.org/presentationml/2006/main">
  <p:tag name="SHAPENAME" val="5. Source"/>
</p:tagLst>
</file>

<file path=ppt/tags/tag24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49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9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00.xml><?xml version="1.0" encoding="utf-8"?>
<p:tagLst xmlns:a="http://schemas.openxmlformats.org/drawingml/2006/main" xmlns:r="http://schemas.openxmlformats.org/officeDocument/2006/relationships" xmlns:p="http://schemas.openxmlformats.org/presentationml/2006/main">
  <p:tag name="SHAPENAME" val="5. Source"/>
</p:tagLst>
</file>

<file path=ppt/tags/tag25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50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09.xml><?xml version="1.0" encoding="utf-8"?>
<p:tagLst xmlns:a="http://schemas.openxmlformats.org/drawingml/2006/main" xmlns:r="http://schemas.openxmlformats.org/officeDocument/2006/relationships" xmlns:p="http://schemas.openxmlformats.org/presentationml/2006/main">
  <p:tag name="SHAPENAME" val="5. Source"/>
</p:tagLst>
</file>

<file path=ppt/tags/tag2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5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1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17.xml><?xml version="1.0" encoding="utf-8"?>
<p:tagLst xmlns:a="http://schemas.openxmlformats.org/drawingml/2006/main" xmlns:r="http://schemas.openxmlformats.org/officeDocument/2006/relationships" xmlns:p="http://schemas.openxmlformats.org/presentationml/2006/main">
  <p:tag name="SHAPENAME" val="5. Source"/>
</p:tagLst>
</file>

<file path=ppt/tags/tag25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2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52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25.xml><?xml version="1.0" encoding="utf-8"?>
<p:tagLst xmlns:a="http://schemas.openxmlformats.org/drawingml/2006/main" xmlns:r="http://schemas.openxmlformats.org/officeDocument/2006/relationships" xmlns:p="http://schemas.openxmlformats.org/presentationml/2006/main">
  <p:tag name="SHAPENAME" val="5. Source"/>
</p:tagLst>
</file>

<file path=ppt/tags/tag25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5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31.xml><?xml version="1.0" encoding="utf-8"?>
<p:tagLst xmlns:a="http://schemas.openxmlformats.org/drawingml/2006/main" xmlns:r="http://schemas.openxmlformats.org/officeDocument/2006/relationships" xmlns:p="http://schemas.openxmlformats.org/presentationml/2006/main">
  <p:tag name="SHAPENAME" val="5. Source"/>
</p:tagLst>
</file>

<file path=ppt/tags/tag25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35.xml><?xml version="1.0" encoding="utf-8"?>
<p:tagLst xmlns:a="http://schemas.openxmlformats.org/drawingml/2006/main" xmlns:r="http://schemas.openxmlformats.org/officeDocument/2006/relationships" xmlns:p="http://schemas.openxmlformats.org/presentationml/2006/main">
  <p:tag name="SHAPENAME" val="5. Source"/>
</p:tagLst>
</file>

<file path=ppt/tags/tag25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8.xml><?xml version="1.0" encoding="utf-8"?>
<p:tagLst xmlns:a="http://schemas.openxmlformats.org/drawingml/2006/main" xmlns:r="http://schemas.openxmlformats.org/officeDocument/2006/relationships" xmlns:p="http://schemas.openxmlformats.org/presentationml/2006/main">
  <p:tag name="SHAPENAME" val="5. Source"/>
</p:tagLst>
</file>

<file path=ppt/tags/tag25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jPpd5uKiKgbfSxqQQ0aBGA"/>
</p:tagLst>
</file>

<file path=ppt/tags/tag25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41.xml><?xml version="1.0" encoding="utf-8"?>
<p:tagLst xmlns:a="http://schemas.openxmlformats.org/drawingml/2006/main" xmlns:r="http://schemas.openxmlformats.org/officeDocument/2006/relationships" xmlns:p="http://schemas.openxmlformats.org/presentationml/2006/main">
  <p:tag name="SHAPENAME" val="5. Source"/>
</p:tagLst>
</file>

<file path=ppt/tags/tag25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25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47.xml><?xml version="1.0" encoding="utf-8"?>
<p:tagLst xmlns:a="http://schemas.openxmlformats.org/drawingml/2006/main" xmlns:r="http://schemas.openxmlformats.org/officeDocument/2006/relationships" xmlns:p="http://schemas.openxmlformats.org/presentationml/2006/main">
  <p:tag name="SHAPENAME" val="5. Source"/>
</p:tagLst>
</file>

<file path=ppt/tags/tag25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552.xml><?xml version="1.0" encoding="utf-8"?>
<p:tagLst xmlns:a="http://schemas.openxmlformats.org/drawingml/2006/main" xmlns:r="http://schemas.openxmlformats.org/officeDocument/2006/relationships" xmlns:p="http://schemas.openxmlformats.org/presentationml/2006/main">
  <p:tag name="SHAPENAME" val="4. Footnote"/>
</p:tagLst>
</file>

<file path=ppt/tags/tag25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54.xml><?xml version="1.0" encoding="utf-8"?>
<p:tagLst xmlns:a="http://schemas.openxmlformats.org/drawingml/2006/main" xmlns:r="http://schemas.openxmlformats.org/officeDocument/2006/relationships" xmlns:p="http://schemas.openxmlformats.org/presentationml/2006/main">
  <p:tag name="NAME" val="ACET"/>
</p:tagLst>
</file>

<file path=ppt/tags/tag2555.xml><?xml version="1.0" encoding="utf-8"?>
<p:tagLst xmlns:a="http://schemas.openxmlformats.org/drawingml/2006/main" xmlns:r="http://schemas.openxmlformats.org/officeDocument/2006/relationships" xmlns:p="http://schemas.openxmlformats.org/presentationml/2006/main">
  <p:tag name="NAME" val="Moon"/>
</p:tagLst>
</file>

<file path=ppt/tags/tag2556.xml><?xml version="1.0" encoding="utf-8"?>
<p:tagLst xmlns:a="http://schemas.openxmlformats.org/drawingml/2006/main" xmlns:r="http://schemas.openxmlformats.org/officeDocument/2006/relationships" xmlns:p="http://schemas.openxmlformats.org/presentationml/2006/main">
  <p:tag name="NAME" val="Moon"/>
</p:tagLst>
</file>

<file path=ppt/tags/tag2557.xml><?xml version="1.0" encoding="utf-8"?>
<p:tagLst xmlns:a="http://schemas.openxmlformats.org/drawingml/2006/main" xmlns:r="http://schemas.openxmlformats.org/officeDocument/2006/relationships" xmlns:p="http://schemas.openxmlformats.org/presentationml/2006/main">
  <p:tag name="NAME" val="Moon"/>
</p:tagLst>
</file>

<file path=ppt/tags/tag2558.xml><?xml version="1.0" encoding="utf-8"?>
<p:tagLst xmlns:a="http://schemas.openxmlformats.org/drawingml/2006/main" xmlns:r="http://schemas.openxmlformats.org/officeDocument/2006/relationships" xmlns:p="http://schemas.openxmlformats.org/presentationml/2006/main">
  <p:tag name="NAME" val="Moon"/>
</p:tagLst>
</file>

<file path=ppt/tags/tag2559.xml><?xml version="1.0" encoding="utf-8"?>
<p:tagLst xmlns:a="http://schemas.openxmlformats.org/drawingml/2006/main" xmlns:r="http://schemas.openxmlformats.org/officeDocument/2006/relationships" xmlns:p="http://schemas.openxmlformats.org/presentationml/2006/main">
  <p:tag name="NAME" val="Moon"/>
</p:tagLst>
</file>

<file path=ppt/tags/tag256.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560.xml><?xml version="1.0" encoding="utf-8"?>
<p:tagLst xmlns:a="http://schemas.openxmlformats.org/drawingml/2006/main" xmlns:r="http://schemas.openxmlformats.org/officeDocument/2006/relationships" xmlns:p="http://schemas.openxmlformats.org/presentationml/2006/main">
  <p:tag name="ANGLE" val="5"/>
</p:tagLst>
</file>

<file path=ppt/tags/tag2561.xml><?xml version="1.0" encoding="utf-8"?>
<p:tagLst xmlns:a="http://schemas.openxmlformats.org/drawingml/2006/main" xmlns:r="http://schemas.openxmlformats.org/officeDocument/2006/relationships" xmlns:p="http://schemas.openxmlformats.org/presentationml/2006/main">
  <p:tag name="ANGLE" val="5"/>
</p:tagLst>
</file>

<file path=ppt/tags/tag2562.xml><?xml version="1.0" encoding="utf-8"?>
<p:tagLst xmlns:a="http://schemas.openxmlformats.org/drawingml/2006/main" xmlns:r="http://schemas.openxmlformats.org/officeDocument/2006/relationships" xmlns:p="http://schemas.openxmlformats.org/presentationml/2006/main">
  <p:tag name="ANGLE" val="4"/>
</p:tagLst>
</file>

<file path=ppt/tags/tag2563.xml><?xml version="1.0" encoding="utf-8"?>
<p:tagLst xmlns:a="http://schemas.openxmlformats.org/drawingml/2006/main" xmlns:r="http://schemas.openxmlformats.org/officeDocument/2006/relationships" xmlns:p="http://schemas.openxmlformats.org/presentationml/2006/main">
  <p:tag name="ANGLE" val="4"/>
</p:tagLst>
</file>

<file path=ppt/tags/tag2564.xml><?xml version="1.0" encoding="utf-8"?>
<p:tagLst xmlns:a="http://schemas.openxmlformats.org/drawingml/2006/main" xmlns:r="http://schemas.openxmlformats.org/officeDocument/2006/relationships" xmlns:p="http://schemas.openxmlformats.org/presentationml/2006/main">
  <p:tag name="ANGLE" val="3"/>
</p:tagLst>
</file>

<file path=ppt/tags/tag2565.xml><?xml version="1.0" encoding="utf-8"?>
<p:tagLst xmlns:a="http://schemas.openxmlformats.org/drawingml/2006/main" xmlns:r="http://schemas.openxmlformats.org/officeDocument/2006/relationships" xmlns:p="http://schemas.openxmlformats.org/presentationml/2006/main">
  <p:tag name="ANGLE" val="3"/>
</p:tagLst>
</file>

<file path=ppt/tags/tag2566.xml><?xml version="1.0" encoding="utf-8"?>
<p:tagLst xmlns:a="http://schemas.openxmlformats.org/drawingml/2006/main" xmlns:r="http://schemas.openxmlformats.org/officeDocument/2006/relationships" xmlns:p="http://schemas.openxmlformats.org/presentationml/2006/main">
  <p:tag name="ANGLE" val="2"/>
</p:tagLst>
</file>

<file path=ppt/tags/tag2567.xml><?xml version="1.0" encoding="utf-8"?>
<p:tagLst xmlns:a="http://schemas.openxmlformats.org/drawingml/2006/main" xmlns:r="http://schemas.openxmlformats.org/officeDocument/2006/relationships" xmlns:p="http://schemas.openxmlformats.org/presentationml/2006/main">
  <p:tag name="ANGLE" val="2"/>
</p:tagLst>
</file>

<file path=ppt/tags/tag2568.xml><?xml version="1.0" encoding="utf-8"?>
<p:tagLst xmlns:a="http://schemas.openxmlformats.org/drawingml/2006/main" xmlns:r="http://schemas.openxmlformats.org/officeDocument/2006/relationships" xmlns:p="http://schemas.openxmlformats.org/presentationml/2006/main">
  <p:tag name="ANGLE" val="1"/>
</p:tagLst>
</file>

<file path=ppt/tags/tag2569.xml><?xml version="1.0" encoding="utf-8"?>
<p:tagLst xmlns:a="http://schemas.openxmlformats.org/drawingml/2006/main" xmlns:r="http://schemas.openxmlformats.org/officeDocument/2006/relationships" xmlns:p="http://schemas.openxmlformats.org/presentationml/2006/main">
  <p:tag name="ANGLE" val="1"/>
</p:tagLst>
</file>

<file path=ppt/tags/tag2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57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573.xml><?xml version="1.0" encoding="utf-8"?>
<p:tagLst xmlns:a="http://schemas.openxmlformats.org/drawingml/2006/main" xmlns:r="http://schemas.openxmlformats.org/officeDocument/2006/relationships" xmlns:p="http://schemas.openxmlformats.org/presentationml/2006/main">
  <p:tag name="SHAPENAME" val="Subtitle"/>
</p:tagLst>
</file>

<file path=ppt/tags/tag2574.xml><?xml version="1.0" encoding="utf-8"?>
<p:tagLst xmlns:a="http://schemas.openxmlformats.org/drawingml/2006/main" xmlns:r="http://schemas.openxmlformats.org/officeDocument/2006/relationships" xmlns:p="http://schemas.openxmlformats.org/presentationml/2006/main">
  <p:tag name="SHAPENAME" val="Title"/>
</p:tagLst>
</file>

<file path=ppt/tags/tag25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57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578.xml><?xml version="1.0" encoding="utf-8"?>
<p:tagLst xmlns:a="http://schemas.openxmlformats.org/drawingml/2006/main" xmlns:r="http://schemas.openxmlformats.org/officeDocument/2006/relationships" xmlns:p="http://schemas.openxmlformats.org/presentationml/2006/main">
  <p:tag name="SHAPENAME" val="Subtitle"/>
</p:tagLst>
</file>

<file path=ppt/tags/tag2579.xml><?xml version="1.0" encoding="utf-8"?>
<p:tagLst xmlns:a="http://schemas.openxmlformats.org/drawingml/2006/main" xmlns:r="http://schemas.openxmlformats.org/officeDocument/2006/relationships" xmlns:p="http://schemas.openxmlformats.org/presentationml/2006/main">
  <p:tag name="SHAPENAME" val="Title"/>
</p:tagLst>
</file>

<file path=ppt/tags/tag258.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5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84.xml><?xml version="1.0" encoding="utf-8"?>
<p:tagLst xmlns:a="http://schemas.openxmlformats.org/drawingml/2006/main" xmlns:r="http://schemas.openxmlformats.org/officeDocument/2006/relationships" xmlns:p="http://schemas.openxmlformats.org/presentationml/2006/main">
  <p:tag name="SHAPENAME" val="5. Source"/>
</p:tagLst>
</file>

<file path=ppt/tags/tag25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9.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5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91.xml><?xml version="1.0" encoding="utf-8"?>
<p:tagLst xmlns:a="http://schemas.openxmlformats.org/drawingml/2006/main" xmlns:r="http://schemas.openxmlformats.org/officeDocument/2006/relationships" xmlns:p="http://schemas.openxmlformats.org/presentationml/2006/main">
  <p:tag name="SHAPENAME" val="5. Source"/>
</p:tagLst>
</file>

<file path=ppt/tags/tag25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5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98.xml><?xml version="1.0" encoding="utf-8"?>
<p:tagLst xmlns:a="http://schemas.openxmlformats.org/drawingml/2006/main" xmlns:r="http://schemas.openxmlformats.org/officeDocument/2006/relationships" xmlns:p="http://schemas.openxmlformats.org/presentationml/2006/main">
  <p:tag name="SHAPENAME" val="5. Source"/>
</p:tagLst>
</file>

<file path=ppt/tags/tag25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260.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6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04.xml><?xml version="1.0" encoding="utf-8"?>
<p:tagLst xmlns:a="http://schemas.openxmlformats.org/drawingml/2006/main" xmlns:r="http://schemas.openxmlformats.org/officeDocument/2006/relationships" xmlns:p="http://schemas.openxmlformats.org/presentationml/2006/main">
  <p:tag name="SHAPENAME" val="5. Source"/>
</p:tagLst>
</file>

<file path=ppt/tags/tag26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6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610.xml><?xml version="1.0" encoding="utf-8"?>
<p:tagLst xmlns:a="http://schemas.openxmlformats.org/drawingml/2006/main" xmlns:r="http://schemas.openxmlformats.org/officeDocument/2006/relationships" xmlns:p="http://schemas.openxmlformats.org/presentationml/2006/main">
  <p:tag name="SHAPENAME" val="5. Source"/>
</p:tagLst>
</file>

<file path=ppt/tags/tag26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6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16.xml><?xml version="1.0" encoding="utf-8"?>
<p:tagLst xmlns:a="http://schemas.openxmlformats.org/drawingml/2006/main" xmlns:r="http://schemas.openxmlformats.org/officeDocument/2006/relationships" xmlns:p="http://schemas.openxmlformats.org/presentationml/2006/main">
  <p:tag name="SHAPENAME" val="5. Source"/>
</p:tagLst>
</file>

<file path=ppt/tags/tag26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62.xml><?xml version="1.0" encoding="utf-8"?>
<p:tagLst xmlns:a="http://schemas.openxmlformats.org/drawingml/2006/main" xmlns:r="http://schemas.openxmlformats.org/officeDocument/2006/relationships" xmlns:p="http://schemas.openxmlformats.org/presentationml/2006/main">
  <p:tag name="SHAPENAME" val="5. Source"/>
</p:tagLst>
</file>

<file path=ppt/tags/tag26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23.xml><?xml version="1.0" encoding="utf-8"?>
<p:tagLst xmlns:a="http://schemas.openxmlformats.org/drawingml/2006/main" xmlns:r="http://schemas.openxmlformats.org/officeDocument/2006/relationships" xmlns:p="http://schemas.openxmlformats.org/presentationml/2006/main">
  <p:tag name="SHAPENAME" val="5. Source"/>
</p:tagLst>
</file>

<file path=ppt/tags/tag26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62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30.xml><?xml version="1.0" encoding="utf-8"?>
<p:tagLst xmlns:a="http://schemas.openxmlformats.org/drawingml/2006/main" xmlns:r="http://schemas.openxmlformats.org/officeDocument/2006/relationships" xmlns:p="http://schemas.openxmlformats.org/presentationml/2006/main">
  <p:tag name="SHAPENAME" val="5. Source"/>
</p:tagLst>
</file>

<file path=ppt/tags/tag26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4.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6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38.xml><?xml version="1.0" encoding="utf-8"?>
<p:tagLst xmlns:a="http://schemas.openxmlformats.org/drawingml/2006/main" xmlns:r="http://schemas.openxmlformats.org/officeDocument/2006/relationships" xmlns:p="http://schemas.openxmlformats.org/presentationml/2006/main">
  <p:tag name="SHAPENAME" val="5. Source"/>
</p:tagLst>
</file>

<file path=ppt/tags/tag26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64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47.xml><?xml version="1.0" encoding="utf-8"?>
<p:tagLst xmlns:a="http://schemas.openxmlformats.org/drawingml/2006/main" xmlns:r="http://schemas.openxmlformats.org/officeDocument/2006/relationships" xmlns:p="http://schemas.openxmlformats.org/presentationml/2006/main">
  <p:tag name="SHAPENAME" val="5. Source"/>
</p:tagLst>
</file>

<file path=ppt/tags/tag26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5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6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55.xml><?xml version="1.0" encoding="utf-8"?>
<p:tagLst xmlns:a="http://schemas.openxmlformats.org/drawingml/2006/main" xmlns:r="http://schemas.openxmlformats.org/officeDocument/2006/relationships" xmlns:p="http://schemas.openxmlformats.org/presentationml/2006/main">
  <p:tag name="SHAPENAME" val="5. Source"/>
</p:tagLst>
</file>

<file path=ppt/tags/tag26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6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63.xml><?xml version="1.0" encoding="utf-8"?>
<p:tagLst xmlns:a="http://schemas.openxmlformats.org/drawingml/2006/main" xmlns:r="http://schemas.openxmlformats.org/officeDocument/2006/relationships" xmlns:p="http://schemas.openxmlformats.org/presentationml/2006/main">
  <p:tag name="SHAPENAME" val="5. Source"/>
</p:tagLst>
</file>

<file path=ppt/tags/tag26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6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69.xml><?xml version="1.0" encoding="utf-8"?>
<p:tagLst xmlns:a="http://schemas.openxmlformats.org/drawingml/2006/main" xmlns:r="http://schemas.openxmlformats.org/officeDocument/2006/relationships" xmlns:p="http://schemas.openxmlformats.org/presentationml/2006/main">
  <p:tag name="SHAPENAME" val="5. Sourc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PFw0tr2VymfPrG.nUcDKQ"/>
</p:tagLst>
</file>

<file path=ppt/tags/tag26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73.xml><?xml version="1.0" encoding="utf-8"?>
<p:tagLst xmlns:a="http://schemas.openxmlformats.org/drawingml/2006/main" xmlns:r="http://schemas.openxmlformats.org/officeDocument/2006/relationships" xmlns:p="http://schemas.openxmlformats.org/presentationml/2006/main">
  <p:tag name="SHAPENAME" val="5. Source"/>
</p:tagLst>
</file>

<file path=ppt/tags/tag26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6.xml><?xml version="1.0" encoding="utf-8"?>
<p:tagLst xmlns:a="http://schemas.openxmlformats.org/drawingml/2006/main" xmlns:r="http://schemas.openxmlformats.org/officeDocument/2006/relationships" xmlns:p="http://schemas.openxmlformats.org/presentationml/2006/main">
  <p:tag name="SHAPENAME" val="5. Source"/>
</p:tagLst>
</file>

<file path=ppt/tags/tag26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8.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26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6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82.xml><?xml version="1.0" encoding="utf-8"?>
<p:tagLst xmlns:a="http://schemas.openxmlformats.org/drawingml/2006/main" xmlns:r="http://schemas.openxmlformats.org/officeDocument/2006/relationships" xmlns:p="http://schemas.openxmlformats.org/presentationml/2006/main">
  <p:tag name="SHAPENAME" val="5. Source"/>
</p:tagLst>
</file>

<file path=ppt/tags/tag26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5.xml><?xml version="1.0" encoding="utf-8"?>
<p:tagLst xmlns:a="http://schemas.openxmlformats.org/drawingml/2006/main" xmlns:r="http://schemas.openxmlformats.org/officeDocument/2006/relationships" xmlns:p="http://schemas.openxmlformats.org/presentationml/2006/main">
  <p:tag name="SHAPENAME" val="Subtitle"/>
</p:tagLst>
</file>

<file path=ppt/tags/tag2686.xml><?xml version="1.0" encoding="utf-8"?>
<p:tagLst xmlns:a="http://schemas.openxmlformats.org/drawingml/2006/main" xmlns:r="http://schemas.openxmlformats.org/officeDocument/2006/relationships" xmlns:p="http://schemas.openxmlformats.org/presentationml/2006/main">
  <p:tag name="SHAPENAME" val="Title"/>
</p:tagLst>
</file>

<file path=ppt/tags/tag26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8.xml><?xml version="1.0" encoding="utf-8"?>
<p:tagLst xmlns:a="http://schemas.openxmlformats.org/drawingml/2006/main" xmlns:r="http://schemas.openxmlformats.org/officeDocument/2006/relationships" xmlns:p="http://schemas.openxmlformats.org/presentationml/2006/main">
  <p:tag name="THINKCELLSHAPEDONOTDELETE" val="tj_EUAPi7_8bdDO2CTelfEA"/>
</p:tagLst>
</file>

<file path=ppt/tags/tag2689.xml><?xml version="1.0" encoding="utf-8"?>
<p:tagLst xmlns:a="http://schemas.openxmlformats.org/drawingml/2006/main" xmlns:r="http://schemas.openxmlformats.org/officeDocument/2006/relationships" xmlns:p="http://schemas.openxmlformats.org/presentationml/2006/main">
  <p:tag name="THINKCELLSHAPEDONOTDELETE" val="ttTjYkrerKR9GGOfNPB4udA"/>
</p:tagLst>
</file>

<file path=ppt/tags/tag269.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6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92.xml><?xml version="1.0" encoding="utf-8"?>
<p:tagLst xmlns:a="http://schemas.openxmlformats.org/drawingml/2006/main" xmlns:r="http://schemas.openxmlformats.org/officeDocument/2006/relationships" xmlns:p="http://schemas.openxmlformats.org/presentationml/2006/main">
  <p:tag name="THINKCELLSHAPEDONOTDELETE" val="tbC3Od37nKzixOo5foGdFVw"/>
</p:tagLst>
</file>

<file path=ppt/tags/tag2693.xml><?xml version="1.0" encoding="utf-8"?>
<p:tagLst xmlns:a="http://schemas.openxmlformats.org/drawingml/2006/main" xmlns:r="http://schemas.openxmlformats.org/officeDocument/2006/relationships" xmlns:p="http://schemas.openxmlformats.org/presentationml/2006/main">
  <p:tag name="THINKCELLSHAPEDONOTDELETE" val="tMeSj3ciPs6cVIidoeXKaPw"/>
</p:tagLst>
</file>

<file path=ppt/tags/tag2694.xml><?xml version="1.0" encoding="utf-8"?>
<p:tagLst xmlns:a="http://schemas.openxmlformats.org/drawingml/2006/main" xmlns:r="http://schemas.openxmlformats.org/officeDocument/2006/relationships" xmlns:p="http://schemas.openxmlformats.org/presentationml/2006/main">
  <p:tag name="THINKCELLSHAPEDONOTDELETE" val="t8XAjwzxWpc_3MEoH9EHuGA"/>
</p:tagLst>
</file>

<file path=ppt/tags/tag26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xml><?xml version="1.0" encoding="utf-8"?>
<p:tagLst xmlns:a="http://schemas.openxmlformats.org/drawingml/2006/main" xmlns:r="http://schemas.openxmlformats.org/officeDocument/2006/relationships" xmlns:p="http://schemas.openxmlformats.org/presentationml/2006/main">
  <p:tag name="SHAPENAME" val="LogoImage"/>
</p:tagLst>
</file>

<file path=ppt/tags/tag2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01.xml><?xml version="1.0" encoding="utf-8"?>
<p:tagLst xmlns:a="http://schemas.openxmlformats.org/drawingml/2006/main" xmlns:r="http://schemas.openxmlformats.org/officeDocument/2006/relationships" xmlns:p="http://schemas.openxmlformats.org/presentationml/2006/main">
  <p:tag name="SHAPENAME" val="5. Source"/>
</p:tagLst>
</file>

<file path=ppt/tags/tag2702.xml><?xml version="1.0" encoding="utf-8"?>
<p:tagLst xmlns:a="http://schemas.openxmlformats.org/drawingml/2006/main" xmlns:r="http://schemas.openxmlformats.org/officeDocument/2006/relationships" xmlns:p="http://schemas.openxmlformats.org/presentationml/2006/main">
  <p:tag name="SYMBOLNAME" val="LineArrow"/>
  <p:tag name="CIRCLESTATUS" val="White"/>
  <p:tag name="NAME" val="LineArrowWhite"/>
</p:tagLst>
</file>

<file path=ppt/tags/tag2703.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704.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705.xml><?xml version="1.0" encoding="utf-8"?>
<p:tagLst xmlns:a="http://schemas.openxmlformats.org/drawingml/2006/main" xmlns:r="http://schemas.openxmlformats.org/officeDocument/2006/relationships" xmlns:p="http://schemas.openxmlformats.org/presentationml/2006/main">
  <p:tag name="NAME" val="CustomIcon"/>
</p:tagLst>
</file>

<file path=ppt/tags/tag2706.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707.xml><?xml version="1.0" encoding="utf-8"?>
<p:tagLst xmlns:a="http://schemas.openxmlformats.org/drawingml/2006/main" xmlns:r="http://schemas.openxmlformats.org/officeDocument/2006/relationships" xmlns:p="http://schemas.openxmlformats.org/presentationml/2006/main">
  <p:tag name="NAME" val="CustomIcon"/>
</p:tagLst>
</file>

<file path=ppt/tags/tag2708.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709.xml><?xml version="1.0" encoding="utf-8"?>
<p:tagLst xmlns:a="http://schemas.openxmlformats.org/drawingml/2006/main" xmlns:r="http://schemas.openxmlformats.org/officeDocument/2006/relationships" xmlns:p="http://schemas.openxmlformats.org/presentationml/2006/main">
  <p:tag name="NAME" val="CustomIcon"/>
</p:tagLst>
</file>

<file path=ppt/tags/tag27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710.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711.xml><?xml version="1.0" encoding="utf-8"?>
<p:tagLst xmlns:a="http://schemas.openxmlformats.org/drawingml/2006/main" xmlns:r="http://schemas.openxmlformats.org/officeDocument/2006/relationships" xmlns:p="http://schemas.openxmlformats.org/presentationml/2006/main">
  <p:tag name="NAME" val="CustomIcon"/>
</p:tagLst>
</file>

<file path=ppt/tags/tag2712.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713.xml><?xml version="1.0" encoding="utf-8"?>
<p:tagLst xmlns:a="http://schemas.openxmlformats.org/drawingml/2006/main" xmlns:r="http://schemas.openxmlformats.org/officeDocument/2006/relationships" xmlns:p="http://schemas.openxmlformats.org/presentationml/2006/main">
  <p:tag name="NAME" val="CustomIcon"/>
</p:tagLst>
</file>

<file path=ppt/tags/tag2714.xml><?xml version="1.0" encoding="utf-8"?>
<p:tagLst xmlns:a="http://schemas.openxmlformats.org/drawingml/2006/main" xmlns:r="http://schemas.openxmlformats.org/officeDocument/2006/relationships" xmlns:p="http://schemas.openxmlformats.org/presentationml/2006/main">
  <p:tag name="SHAPENAME" val="4. Footnote"/>
</p:tagLst>
</file>

<file path=ppt/tags/tag27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18.xml><?xml version="1.0" encoding="utf-8"?>
<p:tagLst xmlns:a="http://schemas.openxmlformats.org/drawingml/2006/main" xmlns:r="http://schemas.openxmlformats.org/officeDocument/2006/relationships" xmlns:p="http://schemas.openxmlformats.org/presentationml/2006/main">
  <p:tag name="SHAPENAME" val="4. Footnote"/>
</p:tagLst>
</file>

<file path=ppt/tags/tag2719.xml><?xml version="1.0" encoding="utf-8"?>
<p:tagLst xmlns:a="http://schemas.openxmlformats.org/drawingml/2006/main" xmlns:r="http://schemas.openxmlformats.org/officeDocument/2006/relationships" xmlns:p="http://schemas.openxmlformats.org/presentationml/2006/main">
  <p:tag name="NAME" val="CustomIcon"/>
</p:tagLst>
</file>

<file path=ppt/tags/tag272.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720.xml><?xml version="1.0" encoding="utf-8"?>
<p:tagLst xmlns:a="http://schemas.openxmlformats.org/drawingml/2006/main" xmlns:r="http://schemas.openxmlformats.org/officeDocument/2006/relationships" xmlns:p="http://schemas.openxmlformats.org/presentationml/2006/main">
  <p:tag name="NAME" val="CustomIcon"/>
</p:tagLst>
</file>

<file path=ppt/tags/tag2721.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722.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723.xml><?xml version="1.0" encoding="utf-8"?>
<p:tagLst xmlns:a="http://schemas.openxmlformats.org/drawingml/2006/main" xmlns:r="http://schemas.openxmlformats.org/officeDocument/2006/relationships" xmlns:p="http://schemas.openxmlformats.org/presentationml/2006/main">
  <p:tag name="NAME" val="CustomIcon"/>
</p:tagLst>
</file>

<file path=ppt/tags/tag27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5.xml><?xml version="1.0" encoding="utf-8"?>
<p:tagLst xmlns:a="http://schemas.openxmlformats.org/drawingml/2006/main" xmlns:r="http://schemas.openxmlformats.org/officeDocument/2006/relationships" xmlns:p="http://schemas.openxmlformats.org/presentationml/2006/main">
  <p:tag name="THINKCELLSHAPEDONOTDELETE" val="tj_EUAPi7_8bdDO2CTelfEA"/>
</p:tagLst>
</file>

<file path=ppt/tags/tag2726.xml><?xml version="1.0" encoding="utf-8"?>
<p:tagLst xmlns:a="http://schemas.openxmlformats.org/drawingml/2006/main" xmlns:r="http://schemas.openxmlformats.org/officeDocument/2006/relationships" xmlns:p="http://schemas.openxmlformats.org/presentationml/2006/main">
  <p:tag name="THINKCELLSHAPEDONOTDELETE" val="ttTjYkrerKR9GGOfNPB4udA"/>
</p:tagLst>
</file>

<file path=ppt/tags/tag27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29.xml><?xml version="1.0" encoding="utf-8"?>
<p:tagLst xmlns:a="http://schemas.openxmlformats.org/drawingml/2006/main" xmlns:r="http://schemas.openxmlformats.org/officeDocument/2006/relationships" xmlns:p="http://schemas.openxmlformats.org/presentationml/2006/main">
  <p:tag name="THINKCELLSHAPEDONOTDELETE" val="tYVwJbS6CtREiFIsYRBn6WQ"/>
</p:tagLst>
</file>

<file path=ppt/tags/tag273.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730.xml><?xml version="1.0" encoding="utf-8"?>
<p:tagLst xmlns:a="http://schemas.openxmlformats.org/drawingml/2006/main" xmlns:r="http://schemas.openxmlformats.org/officeDocument/2006/relationships" xmlns:p="http://schemas.openxmlformats.org/presentationml/2006/main">
  <p:tag name="THINKCELLSHAPEDONOTDELETE" val="tbC3Od37nKzixOo5foGdFVw"/>
</p:tagLst>
</file>

<file path=ppt/tags/tag2731.xml><?xml version="1.0" encoding="utf-8"?>
<p:tagLst xmlns:a="http://schemas.openxmlformats.org/drawingml/2006/main" xmlns:r="http://schemas.openxmlformats.org/officeDocument/2006/relationships" xmlns:p="http://schemas.openxmlformats.org/presentationml/2006/main">
  <p:tag name="THINKCELLSHAPEDONOTDELETE" val="t5Q5wOEOUn870DSSs84tkIg"/>
</p:tagLst>
</file>

<file path=ppt/tags/tag27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34.xml><?xml version="1.0" encoding="utf-8"?>
<p:tagLst xmlns:a="http://schemas.openxmlformats.org/drawingml/2006/main" xmlns:r="http://schemas.openxmlformats.org/officeDocument/2006/relationships" xmlns:p="http://schemas.openxmlformats.org/presentationml/2006/main">
  <p:tag name="1LEVEL" val="8"/>
  <p:tag name="2LEVEL" val="4"/>
  <p:tag name="3LEVEL" val="2"/>
  <p:tag name="4LEVEL" val="1"/>
  <p:tag name="5LEVEL" val="0.5"/>
</p:tagLst>
</file>

<file path=ppt/tags/tag2735.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736.xml><?xml version="1.0" encoding="utf-8"?>
<p:tagLst xmlns:a="http://schemas.openxmlformats.org/drawingml/2006/main" xmlns:r="http://schemas.openxmlformats.org/officeDocument/2006/relationships" xmlns:p="http://schemas.openxmlformats.org/presentationml/2006/main">
  <p:tag name="NAME" val="CustomIcon"/>
</p:tagLst>
</file>

<file path=ppt/tags/tag2737.xml><?xml version="1.0" encoding="utf-8"?>
<p:tagLst xmlns:a="http://schemas.openxmlformats.org/drawingml/2006/main" xmlns:r="http://schemas.openxmlformats.org/officeDocument/2006/relationships" xmlns:p="http://schemas.openxmlformats.org/presentationml/2006/main">
  <p:tag name="NAME" val="CustomIcon"/>
</p:tagLst>
</file>

<file path=ppt/tags/tag2738.xml><?xml version="1.0" encoding="utf-8"?>
<p:tagLst xmlns:a="http://schemas.openxmlformats.org/drawingml/2006/main" xmlns:r="http://schemas.openxmlformats.org/officeDocument/2006/relationships" xmlns:p="http://schemas.openxmlformats.org/presentationml/2006/main">
  <p:tag name="NAME" val="CustomIcon"/>
</p:tagLst>
</file>

<file path=ppt/tags/tag27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74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741.xml><?xml version="1.0" encoding="utf-8"?>
<p:tagLst xmlns:a="http://schemas.openxmlformats.org/drawingml/2006/main" xmlns:r="http://schemas.openxmlformats.org/officeDocument/2006/relationships" xmlns:p="http://schemas.openxmlformats.org/presentationml/2006/main">
  <p:tag name="SHAPENAME" val="5. Source"/>
</p:tagLst>
</file>

<file path=ppt/tags/tag2742.xml><?xml version="1.0" encoding="utf-8"?>
<p:tagLst xmlns:a="http://schemas.openxmlformats.org/drawingml/2006/main" xmlns:r="http://schemas.openxmlformats.org/officeDocument/2006/relationships" xmlns:p="http://schemas.openxmlformats.org/presentationml/2006/main">
  <p:tag name="THINKCELLSHAPEDONOTDELETE" val="t.YdvWQtEgFQIgPRVRfipTw"/>
</p:tagLst>
</file>

<file path=ppt/tags/tag2743.xml><?xml version="1.0" encoding="utf-8"?>
<p:tagLst xmlns:a="http://schemas.openxmlformats.org/drawingml/2006/main" xmlns:r="http://schemas.openxmlformats.org/officeDocument/2006/relationships" xmlns:p="http://schemas.openxmlformats.org/presentationml/2006/main">
  <p:tag name="THINKCELLSHAPEDONOTDELETE" val="tMlnZu7cA5Udfb9vsvSfZBw"/>
</p:tagLst>
</file>

<file path=ppt/tags/tag2744.xml><?xml version="1.0" encoding="utf-8"?>
<p:tagLst xmlns:a="http://schemas.openxmlformats.org/drawingml/2006/main" xmlns:r="http://schemas.openxmlformats.org/officeDocument/2006/relationships" xmlns:p="http://schemas.openxmlformats.org/presentationml/2006/main">
  <p:tag name="THINKCELLSHAPEDONOTDELETE" val="thDPLHeoD28I_7nBC4FRfQQ"/>
</p:tagLst>
</file>

<file path=ppt/tags/tag2745.xml><?xml version="1.0" encoding="utf-8"?>
<p:tagLst xmlns:a="http://schemas.openxmlformats.org/drawingml/2006/main" xmlns:r="http://schemas.openxmlformats.org/officeDocument/2006/relationships" xmlns:p="http://schemas.openxmlformats.org/presentationml/2006/main">
  <p:tag name="THINKCELLSHAPEDONOTDELETE" val="tD7DGzSwNH8UyJkBGkWAdww"/>
</p:tagLst>
</file>

<file path=ppt/tags/tag2746.xml><?xml version="1.0" encoding="utf-8"?>
<p:tagLst xmlns:a="http://schemas.openxmlformats.org/drawingml/2006/main" xmlns:r="http://schemas.openxmlformats.org/officeDocument/2006/relationships" xmlns:p="http://schemas.openxmlformats.org/presentationml/2006/main">
  <p:tag name="THINKCELLSHAPEDONOTDELETE" val="t5n2Ynk53inlN8pYN0bcbFQ"/>
</p:tagLst>
</file>

<file path=ppt/tags/tag2747.xml><?xml version="1.0" encoding="utf-8"?>
<p:tagLst xmlns:a="http://schemas.openxmlformats.org/drawingml/2006/main" xmlns:r="http://schemas.openxmlformats.org/officeDocument/2006/relationships" xmlns:p="http://schemas.openxmlformats.org/presentationml/2006/main">
  <p:tag name="THINKCELLSHAPEDONOTDELETE" val="tUDsEjbPi2YkgCgUTJLyZPw"/>
</p:tagLst>
</file>

<file path=ppt/tags/tag2748.xml><?xml version="1.0" encoding="utf-8"?>
<p:tagLst xmlns:a="http://schemas.openxmlformats.org/drawingml/2006/main" xmlns:r="http://schemas.openxmlformats.org/officeDocument/2006/relationships" xmlns:p="http://schemas.openxmlformats.org/presentationml/2006/main">
  <p:tag name="THINKCELLSHAPEDONOTDELETE" val="tXVhxeyJB8qHCk8A1DEKQDg"/>
</p:tagLst>
</file>

<file path=ppt/tags/tag2749.xml><?xml version="1.0" encoding="utf-8"?>
<p:tagLst xmlns:a="http://schemas.openxmlformats.org/drawingml/2006/main" xmlns:r="http://schemas.openxmlformats.org/officeDocument/2006/relationships" xmlns:p="http://schemas.openxmlformats.org/presentationml/2006/main">
  <p:tag name="THINKCELLSHAPEDONOTDELETE" val="tq02z_eMZzGCD54aRO0nVMA"/>
</p:tagLst>
</file>

<file path=ppt/tags/tag275.xml><?xml version="1.0" encoding="utf-8"?>
<p:tagLst xmlns:a="http://schemas.openxmlformats.org/drawingml/2006/main" xmlns:r="http://schemas.openxmlformats.org/officeDocument/2006/relationships" xmlns:p="http://schemas.openxmlformats.org/presentationml/2006/main">
  <p:tag name="SHAPENAME" val="5. Source"/>
</p:tagLst>
</file>

<file path=ppt/tags/tag2750.xml><?xml version="1.0" encoding="utf-8"?>
<p:tagLst xmlns:a="http://schemas.openxmlformats.org/drawingml/2006/main" xmlns:r="http://schemas.openxmlformats.org/officeDocument/2006/relationships" xmlns:p="http://schemas.openxmlformats.org/presentationml/2006/main">
  <p:tag name="THINKCELLSHAPEDONOTDELETE" val="tlosIxywVs1zq.CYCisjA7A"/>
</p:tagLst>
</file>

<file path=ppt/tags/tag2751.xml><?xml version="1.0" encoding="utf-8"?>
<p:tagLst xmlns:a="http://schemas.openxmlformats.org/drawingml/2006/main" xmlns:r="http://schemas.openxmlformats.org/officeDocument/2006/relationships" xmlns:p="http://schemas.openxmlformats.org/presentationml/2006/main">
  <p:tag name="THINKCELLSHAPEDONOTDELETE" val="tEgnagS4FG00hoPSM.JXk9g"/>
</p:tagLst>
</file>

<file path=ppt/tags/tag2752.xml><?xml version="1.0" encoding="utf-8"?>
<p:tagLst xmlns:a="http://schemas.openxmlformats.org/drawingml/2006/main" xmlns:r="http://schemas.openxmlformats.org/officeDocument/2006/relationships" xmlns:p="http://schemas.openxmlformats.org/presentationml/2006/main">
  <p:tag name="THINKCELLSHAPEDONOTDELETE" val="t4Hkngr4Do279YRtmyeofOQ"/>
</p:tagLst>
</file>

<file path=ppt/tags/tag2753.xml><?xml version="1.0" encoding="utf-8"?>
<p:tagLst xmlns:a="http://schemas.openxmlformats.org/drawingml/2006/main" xmlns:r="http://schemas.openxmlformats.org/officeDocument/2006/relationships" xmlns:p="http://schemas.openxmlformats.org/presentationml/2006/main">
  <p:tag name="THINKCELLSHAPEDONOTDELETE" val="tR6ecmKYSZtnd7wYVP2rRoQ"/>
</p:tagLst>
</file>

<file path=ppt/tags/tag2754.xml><?xml version="1.0" encoding="utf-8"?>
<p:tagLst xmlns:a="http://schemas.openxmlformats.org/drawingml/2006/main" xmlns:r="http://schemas.openxmlformats.org/officeDocument/2006/relationships" xmlns:p="http://schemas.openxmlformats.org/presentationml/2006/main">
  <p:tag name="THINKCELLSHAPEDONOTDELETE" val="t0i6gEhzZ2EizPmxr5Av2tA"/>
</p:tagLst>
</file>

<file path=ppt/tags/tag27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56.xml><?xml version="1.0" encoding="utf-8"?>
<p:tagLst xmlns:a="http://schemas.openxmlformats.org/drawingml/2006/main" xmlns:r="http://schemas.openxmlformats.org/officeDocument/2006/relationships" xmlns:p="http://schemas.openxmlformats.org/presentationml/2006/main">
  <p:tag name="NAME" val="LineBasicDefault"/>
</p:tagLst>
</file>

<file path=ppt/tags/tag2757.xml><?xml version="1.0" encoding="utf-8"?>
<p:tagLst xmlns:a="http://schemas.openxmlformats.org/drawingml/2006/main" xmlns:r="http://schemas.openxmlformats.org/officeDocument/2006/relationships" xmlns:p="http://schemas.openxmlformats.org/presentationml/2006/main">
  <p:tag name="SYMBOLNAME" val="LineArrow"/>
  <p:tag name="CIRCLESTATUS" val="Blue"/>
  <p:tag name="NAME" val="LineArrowBlue"/>
</p:tagLst>
</file>

<file path=ppt/tags/tag2758.xml><?xml version="1.0" encoding="utf-8"?>
<p:tagLst xmlns:a="http://schemas.openxmlformats.org/drawingml/2006/main" xmlns:r="http://schemas.openxmlformats.org/officeDocument/2006/relationships" xmlns:p="http://schemas.openxmlformats.org/presentationml/2006/main">
  <p:tag name="THINKCELLSHAPEDONOTDELETE" val="tY.gCJwRV6OMqXQDD9OKamQ"/>
</p:tagLst>
</file>

<file path=ppt/tags/tag2759.xml><?xml version="1.0" encoding="utf-8"?>
<p:tagLst xmlns:a="http://schemas.openxmlformats.org/drawingml/2006/main" xmlns:r="http://schemas.openxmlformats.org/officeDocument/2006/relationships" xmlns:p="http://schemas.openxmlformats.org/presentationml/2006/main">
  <p:tag name="THINKCELLSHAPEDONOTDELETE" val="tRMcduoEAbc3Xo4VJQjZCFQ"/>
</p:tagLst>
</file>

<file path=ppt/tags/tag2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60.xml><?xml version="1.0" encoding="utf-8"?>
<p:tagLst xmlns:a="http://schemas.openxmlformats.org/drawingml/2006/main" xmlns:r="http://schemas.openxmlformats.org/officeDocument/2006/relationships" xmlns:p="http://schemas.openxmlformats.org/presentationml/2006/main">
  <p:tag name="THINKCELLSHAPEDONOTDELETE" val="tVLauL6h4If3A9kucih_9Rw"/>
</p:tagLst>
</file>

<file path=ppt/tags/tag2761.xml><?xml version="1.0" encoding="utf-8"?>
<p:tagLst xmlns:a="http://schemas.openxmlformats.org/drawingml/2006/main" xmlns:r="http://schemas.openxmlformats.org/officeDocument/2006/relationships" xmlns:p="http://schemas.openxmlformats.org/presentationml/2006/main">
  <p:tag name="THINKCELLSHAPEDONOTDELETE" val="t4YZUsqvtxg1YorSADILGSA"/>
</p:tagLst>
</file>

<file path=ppt/tags/tag2762.xml><?xml version="1.0" encoding="utf-8"?>
<p:tagLst xmlns:a="http://schemas.openxmlformats.org/drawingml/2006/main" xmlns:r="http://schemas.openxmlformats.org/officeDocument/2006/relationships" xmlns:p="http://schemas.openxmlformats.org/presentationml/2006/main">
  <p:tag name="THINKCELLSHAPEDONOTDELETE" val="tcOWqHt7C.otgyzG5eCC2OQ"/>
</p:tagLst>
</file>

<file path=ppt/tags/tag2763.xml><?xml version="1.0" encoding="utf-8"?>
<p:tagLst xmlns:a="http://schemas.openxmlformats.org/drawingml/2006/main" xmlns:r="http://schemas.openxmlformats.org/officeDocument/2006/relationships" xmlns:p="http://schemas.openxmlformats.org/presentationml/2006/main">
  <p:tag name="THINKCELLSHAPEDONOTDELETE" val="tGE5xQ4ADtaQTR8R2YjIbyw"/>
</p:tagLst>
</file>

<file path=ppt/tags/tag2764.xml><?xml version="1.0" encoding="utf-8"?>
<p:tagLst xmlns:a="http://schemas.openxmlformats.org/drawingml/2006/main" xmlns:r="http://schemas.openxmlformats.org/officeDocument/2006/relationships" xmlns:p="http://schemas.openxmlformats.org/presentationml/2006/main">
  <p:tag name="THINKCELLSHAPEDONOTDELETE" val="tzinxNnRscRiQdu4nu.mDtg"/>
</p:tagLst>
</file>

<file path=ppt/tags/tag2765.xml><?xml version="1.0" encoding="utf-8"?>
<p:tagLst xmlns:a="http://schemas.openxmlformats.org/drawingml/2006/main" xmlns:r="http://schemas.openxmlformats.org/officeDocument/2006/relationships" xmlns:p="http://schemas.openxmlformats.org/presentationml/2006/main">
  <p:tag name="THINKCELLSHAPEDONOTDELETE" val="t1TqtGya1CebX7n0xuBE1XA"/>
</p:tagLst>
</file>

<file path=ppt/tags/tag2766.xml><?xml version="1.0" encoding="utf-8"?>
<p:tagLst xmlns:a="http://schemas.openxmlformats.org/drawingml/2006/main" xmlns:r="http://schemas.openxmlformats.org/officeDocument/2006/relationships" xmlns:p="http://schemas.openxmlformats.org/presentationml/2006/main">
  <p:tag name="THINKCELLSHAPEDONOTDELETE" val="tQsEkOlWx41vpgIZwhGqcXw"/>
</p:tagLst>
</file>

<file path=ppt/tags/tag2767.xml><?xml version="1.0" encoding="utf-8"?>
<p:tagLst xmlns:a="http://schemas.openxmlformats.org/drawingml/2006/main" xmlns:r="http://schemas.openxmlformats.org/officeDocument/2006/relationships" xmlns:p="http://schemas.openxmlformats.org/presentationml/2006/main">
  <p:tag name="THINKCELLSHAPEDONOTDELETE" val="t6E51vQT8O8RpeCJQl5R3cw"/>
</p:tagLst>
</file>

<file path=ppt/tags/tag2768.xml><?xml version="1.0" encoding="utf-8"?>
<p:tagLst xmlns:a="http://schemas.openxmlformats.org/drawingml/2006/main" xmlns:r="http://schemas.openxmlformats.org/officeDocument/2006/relationships" xmlns:p="http://schemas.openxmlformats.org/presentationml/2006/main">
  <p:tag name="THINKCELLSHAPEDONOTDELETE" val="t4tkz1eGvdesnv8EaVVkRpw"/>
</p:tagLst>
</file>

<file path=ppt/tags/tag2769.xml><?xml version="1.0" encoding="utf-8"?>
<p:tagLst xmlns:a="http://schemas.openxmlformats.org/drawingml/2006/main" xmlns:r="http://schemas.openxmlformats.org/officeDocument/2006/relationships" xmlns:p="http://schemas.openxmlformats.org/presentationml/2006/main">
  <p:tag name="THINKCELLSHAPEDONOTDELETE" val="tVLH_W1klEmfYDCGCu4OKQQ"/>
</p:tagLst>
</file>

<file path=ppt/tags/tag2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70.xml><?xml version="1.0" encoding="utf-8"?>
<p:tagLst xmlns:a="http://schemas.openxmlformats.org/drawingml/2006/main" xmlns:r="http://schemas.openxmlformats.org/officeDocument/2006/relationships" xmlns:p="http://schemas.openxmlformats.org/presentationml/2006/main">
  <p:tag name="THINKCELLSHAPEDONOTDELETE" val="tBHxUFfNrqkrrW5bafnvJcQ"/>
</p:tagLst>
</file>

<file path=ppt/tags/tag2771.xml><?xml version="1.0" encoding="utf-8"?>
<p:tagLst xmlns:a="http://schemas.openxmlformats.org/drawingml/2006/main" xmlns:r="http://schemas.openxmlformats.org/officeDocument/2006/relationships" xmlns:p="http://schemas.openxmlformats.org/presentationml/2006/main">
  <p:tag name="THINKCELLSHAPEDONOTDELETE" val="tGXA6.kKoilz.q3x2cC56YA"/>
</p:tagLst>
</file>

<file path=ppt/tags/tag2772.xml><?xml version="1.0" encoding="utf-8"?>
<p:tagLst xmlns:a="http://schemas.openxmlformats.org/drawingml/2006/main" xmlns:r="http://schemas.openxmlformats.org/officeDocument/2006/relationships" xmlns:p="http://schemas.openxmlformats.org/presentationml/2006/main">
  <p:tag name="THINKCELLSHAPEDONOTDELETE" val="tO3NiVZgIi9fvZztOm8YIkg"/>
</p:tagLst>
</file>

<file path=ppt/tags/tag2773.xml><?xml version="1.0" encoding="utf-8"?>
<p:tagLst xmlns:a="http://schemas.openxmlformats.org/drawingml/2006/main" xmlns:r="http://schemas.openxmlformats.org/officeDocument/2006/relationships" xmlns:p="http://schemas.openxmlformats.org/presentationml/2006/main">
  <p:tag name="THINKCELLSHAPEDONOTDELETE" val="t2QKMVtCcWsrnjAWxZlmCVQ"/>
</p:tagLst>
</file>

<file path=ppt/tags/tag2774.xml><?xml version="1.0" encoding="utf-8"?>
<p:tagLst xmlns:a="http://schemas.openxmlformats.org/drawingml/2006/main" xmlns:r="http://schemas.openxmlformats.org/officeDocument/2006/relationships" xmlns:p="http://schemas.openxmlformats.org/presentationml/2006/main">
  <p:tag name="THINKCELLSHAPEDONOTDELETE" val="tZhDdMao.dL8x3U0XmMJbKg"/>
</p:tagLst>
</file>

<file path=ppt/tags/tag2775.xml><?xml version="1.0" encoding="utf-8"?>
<p:tagLst xmlns:a="http://schemas.openxmlformats.org/drawingml/2006/main" xmlns:r="http://schemas.openxmlformats.org/officeDocument/2006/relationships" xmlns:p="http://schemas.openxmlformats.org/presentationml/2006/main">
  <p:tag name="THINKCELLSHAPEDONOTDELETE" val="ttMNfHcS7s177n17cis1Zzg"/>
</p:tagLst>
</file>

<file path=ppt/tags/tag2776.xml><?xml version="1.0" encoding="utf-8"?>
<p:tagLst xmlns:a="http://schemas.openxmlformats.org/drawingml/2006/main" xmlns:r="http://schemas.openxmlformats.org/officeDocument/2006/relationships" xmlns:p="http://schemas.openxmlformats.org/presentationml/2006/main">
  <p:tag name="THINKCELLSHAPEDONOTDELETE" val="te72HUpSMGAtciopvxcuemg"/>
</p:tagLst>
</file>

<file path=ppt/tags/tag2777.xml><?xml version="1.0" encoding="utf-8"?>
<p:tagLst xmlns:a="http://schemas.openxmlformats.org/drawingml/2006/main" xmlns:r="http://schemas.openxmlformats.org/officeDocument/2006/relationships" xmlns:p="http://schemas.openxmlformats.org/presentationml/2006/main">
  <p:tag name="THINKCELLSHAPEDONOTDELETE" val="toBhJSWzoDi4SAmEmkF5gXw"/>
</p:tagLst>
</file>

<file path=ppt/tags/tag2778.xml><?xml version="1.0" encoding="utf-8"?>
<p:tagLst xmlns:a="http://schemas.openxmlformats.org/drawingml/2006/main" xmlns:r="http://schemas.openxmlformats.org/officeDocument/2006/relationships" xmlns:p="http://schemas.openxmlformats.org/presentationml/2006/main">
  <p:tag name="THINKCELLSHAPEDONOTDELETE" val="t_riqaObD1JTrfyeXBipEBg"/>
</p:tagLst>
</file>

<file path=ppt/tags/tag2779.xml><?xml version="1.0" encoding="utf-8"?>
<p:tagLst xmlns:a="http://schemas.openxmlformats.org/drawingml/2006/main" xmlns:r="http://schemas.openxmlformats.org/officeDocument/2006/relationships" xmlns:p="http://schemas.openxmlformats.org/presentationml/2006/main">
  <p:tag name="THINKCELLSHAPEDONOTDELETE" val="tvXGeCXmN3pC.BlJ1FrPgOA"/>
</p:tagLst>
</file>

<file path=ppt/tags/tag2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80.xml><?xml version="1.0" encoding="utf-8"?>
<p:tagLst xmlns:a="http://schemas.openxmlformats.org/drawingml/2006/main" xmlns:r="http://schemas.openxmlformats.org/officeDocument/2006/relationships" xmlns:p="http://schemas.openxmlformats.org/presentationml/2006/main">
  <p:tag name="THINKCELLSHAPEDONOTDELETE" val="tEA.x_f4FMwHwNUR._EWfKw"/>
</p:tagLst>
</file>

<file path=ppt/tags/tag2781.xml><?xml version="1.0" encoding="utf-8"?>
<p:tagLst xmlns:a="http://schemas.openxmlformats.org/drawingml/2006/main" xmlns:r="http://schemas.openxmlformats.org/officeDocument/2006/relationships" xmlns:p="http://schemas.openxmlformats.org/presentationml/2006/main">
  <p:tag name="THINKCELLSHAPEDONOTDELETE" val="txSin1mPd40d1FwhayPOODw"/>
</p:tagLst>
</file>

<file path=ppt/tags/tag2782.xml><?xml version="1.0" encoding="utf-8"?>
<p:tagLst xmlns:a="http://schemas.openxmlformats.org/drawingml/2006/main" xmlns:r="http://schemas.openxmlformats.org/officeDocument/2006/relationships" xmlns:p="http://schemas.openxmlformats.org/presentationml/2006/main">
  <p:tag name="THINKCELLSHAPEDONOTDELETE" val="tUgnuWRP6HRWPJC40Y7IIxQ"/>
</p:tagLst>
</file>

<file path=ppt/tags/tag2783.xml><?xml version="1.0" encoding="utf-8"?>
<p:tagLst xmlns:a="http://schemas.openxmlformats.org/drawingml/2006/main" xmlns:r="http://schemas.openxmlformats.org/officeDocument/2006/relationships" xmlns:p="http://schemas.openxmlformats.org/presentationml/2006/main">
  <p:tag name="THINKCELLSHAPEDONOTDELETE" val="taOgRGAbx.lQEUtKU5vtCTA"/>
</p:tagLst>
</file>

<file path=ppt/tags/tag2784.xml><?xml version="1.0" encoding="utf-8"?>
<p:tagLst xmlns:a="http://schemas.openxmlformats.org/drawingml/2006/main" xmlns:r="http://schemas.openxmlformats.org/officeDocument/2006/relationships" xmlns:p="http://schemas.openxmlformats.org/presentationml/2006/main">
  <p:tag name="THINKCELLSHAPEDONOTDELETE" val="tzLUY.Vg.dHT1GOePcnktHA"/>
</p:tagLst>
</file>

<file path=ppt/tags/tag2785.xml><?xml version="1.0" encoding="utf-8"?>
<p:tagLst xmlns:a="http://schemas.openxmlformats.org/drawingml/2006/main" xmlns:r="http://schemas.openxmlformats.org/officeDocument/2006/relationships" xmlns:p="http://schemas.openxmlformats.org/presentationml/2006/main">
  <p:tag name="THINKCELLSHAPEDONOTDELETE" val="tJ8T9LszywjyzOVI1kUy8lg"/>
</p:tagLst>
</file>

<file path=ppt/tags/tag2786.xml><?xml version="1.0" encoding="utf-8"?>
<p:tagLst xmlns:a="http://schemas.openxmlformats.org/drawingml/2006/main" xmlns:r="http://schemas.openxmlformats.org/officeDocument/2006/relationships" xmlns:p="http://schemas.openxmlformats.org/presentationml/2006/main">
  <p:tag name="THINKCELLSHAPEDONOTDELETE" val="t4nW0TB4b98f99gMNMvonBw"/>
</p:tagLst>
</file>

<file path=ppt/tags/tag2787.xml><?xml version="1.0" encoding="utf-8"?>
<p:tagLst xmlns:a="http://schemas.openxmlformats.org/drawingml/2006/main" xmlns:r="http://schemas.openxmlformats.org/officeDocument/2006/relationships" xmlns:p="http://schemas.openxmlformats.org/presentationml/2006/main">
  <p:tag name="THINKCELLSHAPEDONOTDELETE" val="tgqIpxJN9WxEQJ5gylw0wPA"/>
</p:tagLst>
</file>

<file path=ppt/tags/tag2788.xml><?xml version="1.0" encoding="utf-8"?>
<p:tagLst xmlns:a="http://schemas.openxmlformats.org/drawingml/2006/main" xmlns:r="http://schemas.openxmlformats.org/officeDocument/2006/relationships" xmlns:p="http://schemas.openxmlformats.org/presentationml/2006/main">
  <p:tag name="THINKCELLSHAPEDONOTDELETE" val="tvg0h49cn2TDpxGjXTqUObw"/>
</p:tagLst>
</file>

<file path=ppt/tags/tag2789.xml><?xml version="1.0" encoding="utf-8"?>
<p:tagLst xmlns:a="http://schemas.openxmlformats.org/drawingml/2006/main" xmlns:r="http://schemas.openxmlformats.org/officeDocument/2006/relationships" xmlns:p="http://schemas.openxmlformats.org/presentationml/2006/main">
  <p:tag name="THINKCELLSHAPEDONOTDELETE" val="tK8h7Q.C5VdzSAJqUC58.g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0.xml><?xml version="1.0" encoding="utf-8"?>
<p:tagLst xmlns:a="http://schemas.openxmlformats.org/drawingml/2006/main" xmlns:r="http://schemas.openxmlformats.org/officeDocument/2006/relationships" xmlns:p="http://schemas.openxmlformats.org/presentationml/2006/main">
  <p:tag name="THINKCELLSHAPEDONOTDELETE" val="t7WbmWHFMGedx.W2B8SAsQw"/>
</p:tagLst>
</file>

<file path=ppt/tags/tag2791.xml><?xml version="1.0" encoding="utf-8"?>
<p:tagLst xmlns:a="http://schemas.openxmlformats.org/drawingml/2006/main" xmlns:r="http://schemas.openxmlformats.org/officeDocument/2006/relationships" xmlns:p="http://schemas.openxmlformats.org/presentationml/2006/main">
  <p:tag name="THINKCELLSHAPEDONOTDELETE" val="tMaqgizbtKlPHDa1dlotFBQ"/>
</p:tagLst>
</file>

<file path=ppt/tags/tag2792.xml><?xml version="1.0" encoding="utf-8"?>
<p:tagLst xmlns:a="http://schemas.openxmlformats.org/drawingml/2006/main" xmlns:r="http://schemas.openxmlformats.org/officeDocument/2006/relationships" xmlns:p="http://schemas.openxmlformats.org/presentationml/2006/main">
  <p:tag name="THINKCELLSHAPEDONOTDELETE" val="tfgHNOTv6oufVqzkLGROi0w"/>
</p:tagLst>
</file>

<file path=ppt/tags/tag2793.xml><?xml version="1.0" encoding="utf-8"?>
<p:tagLst xmlns:a="http://schemas.openxmlformats.org/drawingml/2006/main" xmlns:r="http://schemas.openxmlformats.org/officeDocument/2006/relationships" xmlns:p="http://schemas.openxmlformats.org/presentationml/2006/main">
  <p:tag name="THINKCELLSHAPEDONOTDELETE" val="tdJ6QsHBHocOyaIA9aKJssQ"/>
</p:tagLst>
</file>

<file path=ppt/tags/tag2794.xml><?xml version="1.0" encoding="utf-8"?>
<p:tagLst xmlns:a="http://schemas.openxmlformats.org/drawingml/2006/main" xmlns:r="http://schemas.openxmlformats.org/officeDocument/2006/relationships" xmlns:p="http://schemas.openxmlformats.org/presentationml/2006/main">
  <p:tag name="THINKCELLSHAPEDONOTDELETE" val="tME_vbBeOWAryURI0ZNo6nA"/>
</p:tagLst>
</file>

<file path=ppt/tags/tag2795.xml><?xml version="1.0" encoding="utf-8"?>
<p:tagLst xmlns:a="http://schemas.openxmlformats.org/drawingml/2006/main" xmlns:r="http://schemas.openxmlformats.org/officeDocument/2006/relationships" xmlns:p="http://schemas.openxmlformats.org/presentationml/2006/main">
  <p:tag name="THINKCELLSHAPEDONOTDELETE" val="tgrjCxZBMF8AS.B7TAXqmkA"/>
</p:tagLst>
</file>

<file path=ppt/tags/tag2796.xml><?xml version="1.0" encoding="utf-8"?>
<p:tagLst xmlns:a="http://schemas.openxmlformats.org/drawingml/2006/main" xmlns:r="http://schemas.openxmlformats.org/officeDocument/2006/relationships" xmlns:p="http://schemas.openxmlformats.org/presentationml/2006/main">
  <p:tag name="THINKCELLSHAPEDONOTDELETE" val="tz8De7FEC60tqe1e4DyzBjg"/>
</p:tagLst>
</file>

<file path=ppt/tags/tag2797.xml><?xml version="1.0" encoding="utf-8"?>
<p:tagLst xmlns:a="http://schemas.openxmlformats.org/drawingml/2006/main" xmlns:r="http://schemas.openxmlformats.org/officeDocument/2006/relationships" xmlns:p="http://schemas.openxmlformats.org/presentationml/2006/main">
  <p:tag name="THINKCELLSHAPEDONOTDELETE" val="t_LyMhRfQ_QvkyNGqtkrnmw"/>
</p:tagLst>
</file>

<file path=ppt/tags/tag2798.xml><?xml version="1.0" encoding="utf-8"?>
<p:tagLst xmlns:a="http://schemas.openxmlformats.org/drawingml/2006/main" xmlns:r="http://schemas.openxmlformats.org/officeDocument/2006/relationships" xmlns:p="http://schemas.openxmlformats.org/presentationml/2006/main">
  <p:tag name="THINKCELLSHAPEDONOTDELETE" val="tFMN9hlJkBWC7XBzCBUtXGg"/>
</p:tagLst>
</file>

<file path=ppt/tags/tag2799.xml><?xml version="1.0" encoding="utf-8"?>
<p:tagLst xmlns:a="http://schemas.openxmlformats.org/drawingml/2006/main" xmlns:r="http://schemas.openxmlformats.org/officeDocument/2006/relationships" xmlns:p="http://schemas.openxmlformats.org/presentationml/2006/main">
  <p:tag name="THINKCELLSHAPEDONOTDELETE" val="tQOzmqZkUY737Ap8t_qvBEg"/>
</p:tagLst>
</file>

<file path=ppt/tags/tag28.xml><?xml version="1.0" encoding="utf-8"?>
<p:tagLst xmlns:a="http://schemas.openxmlformats.org/drawingml/2006/main" xmlns:r="http://schemas.openxmlformats.org/officeDocument/2006/relationships" xmlns:p="http://schemas.openxmlformats.org/presentationml/2006/main">
  <p:tag name="SHAPENAME" val="ClientLogo"/>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sf0lKEfRW2M5NTSiP3pCQ"/>
</p:tagLst>
</file>

<file path=ppt/tags/tag2800.xml><?xml version="1.0" encoding="utf-8"?>
<p:tagLst xmlns:a="http://schemas.openxmlformats.org/drawingml/2006/main" xmlns:r="http://schemas.openxmlformats.org/officeDocument/2006/relationships" xmlns:p="http://schemas.openxmlformats.org/presentationml/2006/main">
  <p:tag name="THINKCELLSHAPEDONOTDELETE" val="tdZ87Iung62cXnVxlclZpqQ"/>
</p:tagLst>
</file>

<file path=ppt/tags/tag2801.xml><?xml version="1.0" encoding="utf-8"?>
<p:tagLst xmlns:a="http://schemas.openxmlformats.org/drawingml/2006/main" xmlns:r="http://schemas.openxmlformats.org/officeDocument/2006/relationships" xmlns:p="http://schemas.openxmlformats.org/presentationml/2006/main">
  <p:tag name="THINKCELLSHAPEDONOTDELETE" val="tZxVDPKdudaPxoxWIOYTQWw"/>
</p:tagLst>
</file>

<file path=ppt/tags/tag2802.xml><?xml version="1.0" encoding="utf-8"?>
<p:tagLst xmlns:a="http://schemas.openxmlformats.org/drawingml/2006/main" xmlns:r="http://schemas.openxmlformats.org/officeDocument/2006/relationships" xmlns:p="http://schemas.openxmlformats.org/presentationml/2006/main">
  <p:tag name="THINKCELLSHAPEDONOTDELETE" val="tpbvWkqrkDBOL2sQ0IgDtvg"/>
</p:tagLst>
</file>

<file path=ppt/tags/tag2803.xml><?xml version="1.0" encoding="utf-8"?>
<p:tagLst xmlns:a="http://schemas.openxmlformats.org/drawingml/2006/main" xmlns:r="http://schemas.openxmlformats.org/officeDocument/2006/relationships" xmlns:p="http://schemas.openxmlformats.org/presentationml/2006/main">
  <p:tag name="THINKCELLSHAPEDONOTDELETE" val="tIg1kVcb_DLelZ8R1xh2wew"/>
</p:tagLst>
</file>

<file path=ppt/tags/tag2804.xml><?xml version="1.0" encoding="utf-8"?>
<p:tagLst xmlns:a="http://schemas.openxmlformats.org/drawingml/2006/main" xmlns:r="http://schemas.openxmlformats.org/officeDocument/2006/relationships" xmlns:p="http://schemas.openxmlformats.org/presentationml/2006/main">
  <p:tag name="NAME" val="Description"/>
</p:tagLst>
</file>

<file path=ppt/tags/tag2805.xml><?xml version="1.0" encoding="utf-8"?>
<p:tagLst xmlns:a="http://schemas.openxmlformats.org/drawingml/2006/main" xmlns:r="http://schemas.openxmlformats.org/officeDocument/2006/relationships" xmlns:p="http://schemas.openxmlformats.org/presentationml/2006/main">
  <p:tag name="NAME" val="Description"/>
</p:tagLst>
</file>

<file path=ppt/tags/tag2806.xml><?xml version="1.0" encoding="utf-8"?>
<p:tagLst xmlns:a="http://schemas.openxmlformats.org/drawingml/2006/main" xmlns:r="http://schemas.openxmlformats.org/officeDocument/2006/relationships" xmlns:p="http://schemas.openxmlformats.org/presentationml/2006/main">
  <p:tag name="NAME" val="Description"/>
</p:tagLst>
</file>

<file path=ppt/tags/tag28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8.xml><?xml version="1.0" encoding="utf-8"?>
<p:tagLst xmlns:a="http://schemas.openxmlformats.org/drawingml/2006/main" xmlns:r="http://schemas.openxmlformats.org/officeDocument/2006/relationships" xmlns:p="http://schemas.openxmlformats.org/presentationml/2006/main">
  <p:tag name="NAME" val="LineBasicDefault"/>
</p:tagLst>
</file>

<file path=ppt/tags/tag28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8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11.xml><?xml version="1.0" encoding="utf-8"?>
<p:tagLst xmlns:a="http://schemas.openxmlformats.org/drawingml/2006/main" xmlns:r="http://schemas.openxmlformats.org/officeDocument/2006/relationships" xmlns:p="http://schemas.openxmlformats.org/presentationml/2006/main">
  <p:tag name="THINKCELLSHAPEDONOTDELETE" val="tjB.04uWgIOpuUQWAgJULvQ"/>
</p:tagLst>
</file>

<file path=ppt/tags/tag2812.xml><?xml version="1.0" encoding="utf-8"?>
<p:tagLst xmlns:a="http://schemas.openxmlformats.org/drawingml/2006/main" xmlns:r="http://schemas.openxmlformats.org/officeDocument/2006/relationships" xmlns:p="http://schemas.openxmlformats.org/presentationml/2006/main">
  <p:tag name="THINKCELLSHAPEDONOTDELETE" val="tNUFqmRdlxkVWcvrRGkkdtA"/>
</p:tagLst>
</file>

<file path=ppt/tags/tag2813.xml><?xml version="1.0" encoding="utf-8"?>
<p:tagLst xmlns:a="http://schemas.openxmlformats.org/drawingml/2006/main" xmlns:r="http://schemas.openxmlformats.org/officeDocument/2006/relationships" xmlns:p="http://schemas.openxmlformats.org/presentationml/2006/main">
  <p:tag name="THINKCELLSHAPEDONOTDELETE" val="tToE8UzRKOV0pWVFqmJeoyw"/>
</p:tagLst>
</file>

<file path=ppt/tags/tag2814.xml><?xml version="1.0" encoding="utf-8"?>
<p:tagLst xmlns:a="http://schemas.openxmlformats.org/drawingml/2006/main" xmlns:r="http://schemas.openxmlformats.org/officeDocument/2006/relationships" xmlns:p="http://schemas.openxmlformats.org/presentationml/2006/main">
  <p:tag name="THINKCELLSHAPEDONOTDELETE" val="t3.hxZmiyIadyH6mXFP1hCQ"/>
</p:tagLst>
</file>

<file path=ppt/tags/tag2815.xml><?xml version="1.0" encoding="utf-8"?>
<p:tagLst xmlns:a="http://schemas.openxmlformats.org/drawingml/2006/main" xmlns:r="http://schemas.openxmlformats.org/officeDocument/2006/relationships" xmlns:p="http://schemas.openxmlformats.org/presentationml/2006/main">
  <p:tag name="THINKCELLSHAPEDONOTDELETE" val="tOaJMEywUqqPKVEhaIRbHvg"/>
</p:tagLst>
</file>

<file path=ppt/tags/tag2816.xml><?xml version="1.0" encoding="utf-8"?>
<p:tagLst xmlns:a="http://schemas.openxmlformats.org/drawingml/2006/main" xmlns:r="http://schemas.openxmlformats.org/officeDocument/2006/relationships" xmlns:p="http://schemas.openxmlformats.org/presentationml/2006/main">
  <p:tag name="THINKCELLSHAPEDONOTDELETE" val="tKFUvDllBx21icZhxrHg4RQ"/>
</p:tagLst>
</file>

<file path=ppt/tags/tag2817.xml><?xml version="1.0" encoding="utf-8"?>
<p:tagLst xmlns:a="http://schemas.openxmlformats.org/drawingml/2006/main" xmlns:r="http://schemas.openxmlformats.org/officeDocument/2006/relationships" xmlns:p="http://schemas.openxmlformats.org/presentationml/2006/main">
  <p:tag name="THINKCELLSHAPEDONOTDELETE" val="tR0LfeYcqk5JvdagYVvSuKg"/>
</p:tagLst>
</file>

<file path=ppt/tags/tag2818.xml><?xml version="1.0" encoding="utf-8"?>
<p:tagLst xmlns:a="http://schemas.openxmlformats.org/drawingml/2006/main" xmlns:r="http://schemas.openxmlformats.org/officeDocument/2006/relationships" xmlns:p="http://schemas.openxmlformats.org/presentationml/2006/main">
  <p:tag name="THINKCELLSHAPEDONOTDELETE" val="tSIJ8YHmnNWhWY3nvULXqbQ"/>
</p:tagLst>
</file>

<file path=ppt/tags/tag2819.xml><?xml version="1.0" encoding="utf-8"?>
<p:tagLst xmlns:a="http://schemas.openxmlformats.org/drawingml/2006/main" xmlns:r="http://schemas.openxmlformats.org/officeDocument/2006/relationships" xmlns:p="http://schemas.openxmlformats.org/presentationml/2006/main">
  <p:tag name="THINKCELLSHAPEDONOTDELETE" val="tEe49zhweFp7sSWPjMkwF4g"/>
</p:tagLst>
</file>

<file path=ppt/tags/tag282.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820.xml><?xml version="1.0" encoding="utf-8"?>
<p:tagLst xmlns:a="http://schemas.openxmlformats.org/drawingml/2006/main" xmlns:r="http://schemas.openxmlformats.org/officeDocument/2006/relationships" xmlns:p="http://schemas.openxmlformats.org/presentationml/2006/main">
  <p:tag name="THINKCELLSHAPEDONOTDELETE" val="tI7T.RDrvRgtB3Nb0WVqGYw"/>
</p:tagLst>
</file>

<file path=ppt/tags/tag2821.xml><?xml version="1.0" encoding="utf-8"?>
<p:tagLst xmlns:a="http://schemas.openxmlformats.org/drawingml/2006/main" xmlns:r="http://schemas.openxmlformats.org/officeDocument/2006/relationships" xmlns:p="http://schemas.openxmlformats.org/presentationml/2006/main">
  <p:tag name="THINKCELLSHAPEDONOTDELETE" val="tWhcV52yJaXjAmOwYFsSG3g"/>
</p:tagLst>
</file>

<file path=ppt/tags/tag2822.xml><?xml version="1.0" encoding="utf-8"?>
<p:tagLst xmlns:a="http://schemas.openxmlformats.org/drawingml/2006/main" xmlns:r="http://schemas.openxmlformats.org/officeDocument/2006/relationships" xmlns:p="http://schemas.openxmlformats.org/presentationml/2006/main">
  <p:tag name="THINKCELLSHAPEDONOTDELETE" val="tTUmRNR83k79tg6_KaZNEgQ"/>
</p:tagLst>
</file>

<file path=ppt/tags/tag2823.xml><?xml version="1.0" encoding="utf-8"?>
<p:tagLst xmlns:a="http://schemas.openxmlformats.org/drawingml/2006/main" xmlns:r="http://schemas.openxmlformats.org/officeDocument/2006/relationships" xmlns:p="http://schemas.openxmlformats.org/presentationml/2006/main">
  <p:tag name="THINKCELLSHAPEDONOTDELETE" val="tBldg9kaCp1N7GvpSHrRU8g"/>
</p:tagLst>
</file>

<file path=ppt/tags/tag2824.xml><?xml version="1.0" encoding="utf-8"?>
<p:tagLst xmlns:a="http://schemas.openxmlformats.org/drawingml/2006/main" xmlns:r="http://schemas.openxmlformats.org/officeDocument/2006/relationships" xmlns:p="http://schemas.openxmlformats.org/presentationml/2006/main">
  <p:tag name="THINKCELLSHAPEDONOTDELETE" val="t0FR1LsYH90ZfV0qhQ2NLlA"/>
</p:tagLst>
</file>

<file path=ppt/tags/tag2825.xml><?xml version="1.0" encoding="utf-8"?>
<p:tagLst xmlns:a="http://schemas.openxmlformats.org/drawingml/2006/main" xmlns:r="http://schemas.openxmlformats.org/officeDocument/2006/relationships" xmlns:p="http://schemas.openxmlformats.org/presentationml/2006/main">
  <p:tag name="THINKCELLSHAPEDONOTDELETE" val="tFGieTEmXFEwaHxzgDoe8.A"/>
</p:tagLst>
</file>

<file path=ppt/tags/tag2826.xml><?xml version="1.0" encoding="utf-8"?>
<p:tagLst xmlns:a="http://schemas.openxmlformats.org/drawingml/2006/main" xmlns:r="http://schemas.openxmlformats.org/officeDocument/2006/relationships" xmlns:p="http://schemas.openxmlformats.org/presentationml/2006/main">
  <p:tag name="THINKCELLSHAPEDONOTDELETE" val="t9wnaAHik0K.S4ZMtSi8yhw"/>
</p:tagLst>
</file>

<file path=ppt/tags/tag2827.xml><?xml version="1.0" encoding="utf-8"?>
<p:tagLst xmlns:a="http://schemas.openxmlformats.org/drawingml/2006/main" xmlns:r="http://schemas.openxmlformats.org/officeDocument/2006/relationships" xmlns:p="http://schemas.openxmlformats.org/presentationml/2006/main">
  <p:tag name="THINKCELLSHAPEDONOTDELETE" val="tgM2BXgeh0yHwM8L7wb.WDg"/>
</p:tagLst>
</file>

<file path=ppt/tags/tag2828.xml><?xml version="1.0" encoding="utf-8"?>
<p:tagLst xmlns:a="http://schemas.openxmlformats.org/drawingml/2006/main" xmlns:r="http://schemas.openxmlformats.org/officeDocument/2006/relationships" xmlns:p="http://schemas.openxmlformats.org/presentationml/2006/main">
  <p:tag name="THINKCELLSHAPEDONOTDELETE" val="tow8OiDkrCuDOYtkBKoy.yw"/>
</p:tagLst>
</file>

<file path=ppt/tags/tag2829.xml><?xml version="1.0" encoding="utf-8"?>
<p:tagLst xmlns:a="http://schemas.openxmlformats.org/drawingml/2006/main" xmlns:r="http://schemas.openxmlformats.org/officeDocument/2006/relationships" xmlns:p="http://schemas.openxmlformats.org/presentationml/2006/main">
  <p:tag name="THINKCELLSHAPEDONOTDELETE" val="tlCZ7R.G.mdJWFU6zy4tmNw"/>
</p:tagLst>
</file>

<file path=ppt/tags/tag2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30.xml><?xml version="1.0" encoding="utf-8"?>
<p:tagLst xmlns:a="http://schemas.openxmlformats.org/drawingml/2006/main" xmlns:r="http://schemas.openxmlformats.org/officeDocument/2006/relationships" xmlns:p="http://schemas.openxmlformats.org/presentationml/2006/main">
  <p:tag name="THINKCELLSHAPEDONOTDELETE" val="tIm3eRY72mvgV0rMokPDzFA"/>
</p:tagLst>
</file>

<file path=ppt/tags/tag2831.xml><?xml version="1.0" encoding="utf-8"?>
<p:tagLst xmlns:a="http://schemas.openxmlformats.org/drawingml/2006/main" xmlns:r="http://schemas.openxmlformats.org/officeDocument/2006/relationships" xmlns:p="http://schemas.openxmlformats.org/presentationml/2006/main">
  <p:tag name="THINKCELLSHAPEDONOTDELETE" val="tKwUK21YYSZoOQ1tS1DC7mg"/>
</p:tagLst>
</file>

<file path=ppt/tags/tag2832.xml><?xml version="1.0" encoding="utf-8"?>
<p:tagLst xmlns:a="http://schemas.openxmlformats.org/drawingml/2006/main" xmlns:r="http://schemas.openxmlformats.org/officeDocument/2006/relationships" xmlns:p="http://schemas.openxmlformats.org/presentationml/2006/main">
  <p:tag name="THINKCELLSHAPEDONOTDELETE" val="tVhiurQtIax05JLhsujqvtA"/>
</p:tagLst>
</file>

<file path=ppt/tags/tag2833.xml><?xml version="1.0" encoding="utf-8"?>
<p:tagLst xmlns:a="http://schemas.openxmlformats.org/drawingml/2006/main" xmlns:r="http://schemas.openxmlformats.org/officeDocument/2006/relationships" xmlns:p="http://schemas.openxmlformats.org/presentationml/2006/main">
  <p:tag name="THINKCELLSHAPEDONOTDELETE" val="tNQwjVmp.PBYLzo7.hYq5iw"/>
</p:tagLst>
</file>

<file path=ppt/tags/tag2834.xml><?xml version="1.0" encoding="utf-8"?>
<p:tagLst xmlns:a="http://schemas.openxmlformats.org/drawingml/2006/main" xmlns:r="http://schemas.openxmlformats.org/officeDocument/2006/relationships" xmlns:p="http://schemas.openxmlformats.org/presentationml/2006/main">
  <p:tag name="THINKCELLSHAPEDONOTDELETE" val="tPCJnv6mid04FpdPrTXESkg"/>
</p:tagLst>
</file>

<file path=ppt/tags/tag2835.xml><?xml version="1.0" encoding="utf-8"?>
<p:tagLst xmlns:a="http://schemas.openxmlformats.org/drawingml/2006/main" xmlns:r="http://schemas.openxmlformats.org/officeDocument/2006/relationships" xmlns:p="http://schemas.openxmlformats.org/presentationml/2006/main">
  <p:tag name="THINKCELLSHAPEDONOTDELETE" val="t30T96.p5R9iwKRgZpXrvvA"/>
</p:tagLst>
</file>

<file path=ppt/tags/tag2836.xml><?xml version="1.0" encoding="utf-8"?>
<p:tagLst xmlns:a="http://schemas.openxmlformats.org/drawingml/2006/main" xmlns:r="http://schemas.openxmlformats.org/officeDocument/2006/relationships" xmlns:p="http://schemas.openxmlformats.org/presentationml/2006/main">
  <p:tag name="THINKCELLSHAPEDONOTDELETE" val="t4eSVkRUxHsz37p4J6uYm3w"/>
</p:tagLst>
</file>

<file path=ppt/tags/tag2837.xml><?xml version="1.0" encoding="utf-8"?>
<p:tagLst xmlns:a="http://schemas.openxmlformats.org/drawingml/2006/main" xmlns:r="http://schemas.openxmlformats.org/officeDocument/2006/relationships" xmlns:p="http://schemas.openxmlformats.org/presentationml/2006/main">
  <p:tag name="THINKCELLSHAPEDONOTDELETE" val="t3aE7qUFIQ74mmEGLamo.oA"/>
</p:tagLst>
</file>

<file path=ppt/tags/tag2838.xml><?xml version="1.0" encoding="utf-8"?>
<p:tagLst xmlns:a="http://schemas.openxmlformats.org/drawingml/2006/main" xmlns:r="http://schemas.openxmlformats.org/officeDocument/2006/relationships" xmlns:p="http://schemas.openxmlformats.org/presentationml/2006/main">
  <p:tag name="THINKCELLSHAPEDONOTDELETE" val="t9ZZdrmEZ8KH.h7xI1Ncv7w"/>
</p:tagLst>
</file>

<file path=ppt/tags/tag2839.xml><?xml version="1.0" encoding="utf-8"?>
<p:tagLst xmlns:a="http://schemas.openxmlformats.org/drawingml/2006/main" xmlns:r="http://schemas.openxmlformats.org/officeDocument/2006/relationships" xmlns:p="http://schemas.openxmlformats.org/presentationml/2006/main">
  <p:tag name="THINKCELLSHAPEDONOTDELETE" val="tkyG1q3Ycsy5i7dx0pyakBQ"/>
</p:tagLst>
</file>

<file path=ppt/tags/tag284.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840.xml><?xml version="1.0" encoding="utf-8"?>
<p:tagLst xmlns:a="http://schemas.openxmlformats.org/drawingml/2006/main" xmlns:r="http://schemas.openxmlformats.org/officeDocument/2006/relationships" xmlns:p="http://schemas.openxmlformats.org/presentationml/2006/main">
  <p:tag name="THINKCELLSHAPEDONOTDELETE" val="tkHAVp6.YnzA2XAcsG8qpKQ"/>
</p:tagLst>
</file>

<file path=ppt/tags/tag2841.xml><?xml version="1.0" encoding="utf-8"?>
<p:tagLst xmlns:a="http://schemas.openxmlformats.org/drawingml/2006/main" xmlns:r="http://schemas.openxmlformats.org/officeDocument/2006/relationships" xmlns:p="http://schemas.openxmlformats.org/presentationml/2006/main">
  <p:tag name="THINKCELLSHAPEDONOTDELETE" val="tX2fpsOKCWRboM.m0n5AGLg"/>
</p:tagLst>
</file>

<file path=ppt/tags/tag2842.xml><?xml version="1.0" encoding="utf-8"?>
<p:tagLst xmlns:a="http://schemas.openxmlformats.org/drawingml/2006/main" xmlns:r="http://schemas.openxmlformats.org/officeDocument/2006/relationships" xmlns:p="http://schemas.openxmlformats.org/presentationml/2006/main">
  <p:tag name="THINKCELLSHAPEDONOTDELETE" val="t_2LsxCHO_FzH3WMvoAe4yg"/>
</p:tagLst>
</file>

<file path=ppt/tags/tag2843.xml><?xml version="1.0" encoding="utf-8"?>
<p:tagLst xmlns:a="http://schemas.openxmlformats.org/drawingml/2006/main" xmlns:r="http://schemas.openxmlformats.org/officeDocument/2006/relationships" xmlns:p="http://schemas.openxmlformats.org/presentationml/2006/main">
  <p:tag name="THINKCELLSHAPEDONOTDELETE" val="txtSrodp0J9VTn6vwbFhRUA"/>
</p:tagLst>
</file>

<file path=ppt/tags/tag2844.xml><?xml version="1.0" encoding="utf-8"?>
<p:tagLst xmlns:a="http://schemas.openxmlformats.org/drawingml/2006/main" xmlns:r="http://schemas.openxmlformats.org/officeDocument/2006/relationships" xmlns:p="http://schemas.openxmlformats.org/presentationml/2006/main">
  <p:tag name="THINKCELLSHAPEDONOTDELETE" val="tkhLyRa8n0bWF26f17R46Ug"/>
</p:tagLst>
</file>

<file path=ppt/tags/tag2845.xml><?xml version="1.0" encoding="utf-8"?>
<p:tagLst xmlns:a="http://schemas.openxmlformats.org/drawingml/2006/main" xmlns:r="http://schemas.openxmlformats.org/officeDocument/2006/relationships" xmlns:p="http://schemas.openxmlformats.org/presentationml/2006/main">
  <p:tag name="THINKCELLSHAPEDONOTDELETE" val="t7eJzneuzmBEpon8ECSQ2jg"/>
</p:tagLst>
</file>

<file path=ppt/tags/tag2846.xml><?xml version="1.0" encoding="utf-8"?>
<p:tagLst xmlns:a="http://schemas.openxmlformats.org/drawingml/2006/main" xmlns:r="http://schemas.openxmlformats.org/officeDocument/2006/relationships" xmlns:p="http://schemas.openxmlformats.org/presentationml/2006/main">
  <p:tag name="THINKCELLSHAPEDONOTDELETE" val="t02FfQHlDRusPGXE0mZXxNA"/>
</p:tagLst>
</file>

<file path=ppt/tags/tag2847.xml><?xml version="1.0" encoding="utf-8"?>
<p:tagLst xmlns:a="http://schemas.openxmlformats.org/drawingml/2006/main" xmlns:r="http://schemas.openxmlformats.org/officeDocument/2006/relationships" xmlns:p="http://schemas.openxmlformats.org/presentationml/2006/main">
  <p:tag name="THINKCELLSHAPEDONOTDELETE" val="t78.kZNrR5e4jysnyvQF8dQ"/>
</p:tagLst>
</file>

<file path=ppt/tags/tag2848.xml><?xml version="1.0" encoding="utf-8"?>
<p:tagLst xmlns:a="http://schemas.openxmlformats.org/drawingml/2006/main" xmlns:r="http://schemas.openxmlformats.org/officeDocument/2006/relationships" xmlns:p="http://schemas.openxmlformats.org/presentationml/2006/main">
  <p:tag name="THINKCELLSHAPEDONOTDELETE" val="tAwHEfy8LWdo2kkj2hoFDvQ"/>
</p:tagLst>
</file>

<file path=ppt/tags/tag2849.xml><?xml version="1.0" encoding="utf-8"?>
<p:tagLst xmlns:a="http://schemas.openxmlformats.org/drawingml/2006/main" xmlns:r="http://schemas.openxmlformats.org/officeDocument/2006/relationships" xmlns:p="http://schemas.openxmlformats.org/presentationml/2006/main">
  <p:tag name="THINKCELLSHAPEDONOTDELETE" val="tYNpmP1Ki21BItTKKZZf00Q"/>
</p:tagLst>
</file>

<file path=ppt/tags/tag285.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850.xml><?xml version="1.0" encoding="utf-8"?>
<p:tagLst xmlns:a="http://schemas.openxmlformats.org/drawingml/2006/main" xmlns:r="http://schemas.openxmlformats.org/officeDocument/2006/relationships" xmlns:p="http://schemas.openxmlformats.org/presentationml/2006/main">
  <p:tag name="THINKCELLSHAPEDONOTDELETE" val="tTiO1XR9a89g2Mf0JcTSvYQ"/>
</p:tagLst>
</file>

<file path=ppt/tags/tag2851.xml><?xml version="1.0" encoding="utf-8"?>
<p:tagLst xmlns:a="http://schemas.openxmlformats.org/drawingml/2006/main" xmlns:r="http://schemas.openxmlformats.org/officeDocument/2006/relationships" xmlns:p="http://schemas.openxmlformats.org/presentationml/2006/main">
  <p:tag name="THINKCELLSHAPEDONOTDELETE" val="t.LoHQIdAkqo1OlH1liCbcw"/>
</p:tagLst>
</file>

<file path=ppt/tags/tag2852.xml><?xml version="1.0" encoding="utf-8"?>
<p:tagLst xmlns:a="http://schemas.openxmlformats.org/drawingml/2006/main" xmlns:r="http://schemas.openxmlformats.org/officeDocument/2006/relationships" xmlns:p="http://schemas.openxmlformats.org/presentationml/2006/main">
  <p:tag name="THINKCELLSHAPEDONOTDELETE" val="th8bGrPaFcM_vg7j3JhI3lQ"/>
</p:tagLst>
</file>

<file path=ppt/tags/tag2853.xml><?xml version="1.0" encoding="utf-8"?>
<p:tagLst xmlns:a="http://schemas.openxmlformats.org/drawingml/2006/main" xmlns:r="http://schemas.openxmlformats.org/officeDocument/2006/relationships" xmlns:p="http://schemas.openxmlformats.org/presentationml/2006/main">
  <p:tag name="THINKCELLSHAPEDONOTDELETE" val="tjHyt13_XaIE4UZmz98KB8g"/>
</p:tagLst>
</file>

<file path=ppt/tags/tag2854.xml><?xml version="1.0" encoding="utf-8"?>
<p:tagLst xmlns:a="http://schemas.openxmlformats.org/drawingml/2006/main" xmlns:r="http://schemas.openxmlformats.org/officeDocument/2006/relationships" xmlns:p="http://schemas.openxmlformats.org/presentationml/2006/main">
  <p:tag name="THINKCELLSHAPEDONOTDELETE" val="tL3qQp7I5wz4K8H2x9CAgYg"/>
</p:tagLst>
</file>

<file path=ppt/tags/tag2855.xml><?xml version="1.0" encoding="utf-8"?>
<p:tagLst xmlns:a="http://schemas.openxmlformats.org/drawingml/2006/main" xmlns:r="http://schemas.openxmlformats.org/officeDocument/2006/relationships" xmlns:p="http://schemas.openxmlformats.org/presentationml/2006/main">
  <p:tag name="THINKCELLSHAPEDONOTDELETE" val="tmxvPdVj0vzj7QUwggVMc2Q"/>
</p:tagLst>
</file>

<file path=ppt/tags/tag2856.xml><?xml version="1.0" encoding="utf-8"?>
<p:tagLst xmlns:a="http://schemas.openxmlformats.org/drawingml/2006/main" xmlns:r="http://schemas.openxmlformats.org/officeDocument/2006/relationships" xmlns:p="http://schemas.openxmlformats.org/presentationml/2006/main">
  <p:tag name="THINKCELLSHAPEDONOTDELETE" val="thLg0UOv5.Cj.e26IHV68cQ"/>
</p:tagLst>
</file>

<file path=ppt/tags/tag2857.xml><?xml version="1.0" encoding="utf-8"?>
<p:tagLst xmlns:a="http://schemas.openxmlformats.org/drawingml/2006/main" xmlns:r="http://schemas.openxmlformats.org/officeDocument/2006/relationships" xmlns:p="http://schemas.openxmlformats.org/presentationml/2006/main">
  <p:tag name="THINKCELLSHAPEDONOTDELETE" val="tDacLsnJPIdKm2ceXuqAk5g"/>
</p:tagLst>
</file>

<file path=ppt/tags/tag2858.xml><?xml version="1.0" encoding="utf-8"?>
<p:tagLst xmlns:a="http://schemas.openxmlformats.org/drawingml/2006/main" xmlns:r="http://schemas.openxmlformats.org/officeDocument/2006/relationships" xmlns:p="http://schemas.openxmlformats.org/presentationml/2006/main">
  <p:tag name="THINKCELLSHAPEDONOTDELETE" val="tBpWCPwrcNFNj59q5R0krWQ"/>
</p:tagLst>
</file>

<file path=ppt/tags/tag2859.xml><?xml version="1.0" encoding="utf-8"?>
<p:tagLst xmlns:a="http://schemas.openxmlformats.org/drawingml/2006/main" xmlns:r="http://schemas.openxmlformats.org/officeDocument/2006/relationships" xmlns:p="http://schemas.openxmlformats.org/presentationml/2006/main">
  <p:tag name="THINKCELLSHAPEDONOTDELETE" val="tgbBE.Bv0z80ftjqkOvJLzw"/>
</p:tagLst>
</file>

<file path=ppt/tags/tag286.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860.xml><?xml version="1.0" encoding="utf-8"?>
<p:tagLst xmlns:a="http://schemas.openxmlformats.org/drawingml/2006/main" xmlns:r="http://schemas.openxmlformats.org/officeDocument/2006/relationships" xmlns:p="http://schemas.openxmlformats.org/presentationml/2006/main">
  <p:tag name="THINKCELLSHAPEDONOTDELETE" val="tdgpxBUMfk.7FYZlARKZITg"/>
</p:tagLst>
</file>

<file path=ppt/tags/tag2861.xml><?xml version="1.0" encoding="utf-8"?>
<p:tagLst xmlns:a="http://schemas.openxmlformats.org/drawingml/2006/main" xmlns:r="http://schemas.openxmlformats.org/officeDocument/2006/relationships" xmlns:p="http://schemas.openxmlformats.org/presentationml/2006/main">
  <p:tag name="THINKCELLSHAPEDONOTDELETE" val="tLyQwFnEM_WE0GNX2EBscww"/>
</p:tagLst>
</file>

<file path=ppt/tags/tag2862.xml><?xml version="1.0" encoding="utf-8"?>
<p:tagLst xmlns:a="http://schemas.openxmlformats.org/drawingml/2006/main" xmlns:r="http://schemas.openxmlformats.org/officeDocument/2006/relationships" xmlns:p="http://schemas.openxmlformats.org/presentationml/2006/main">
  <p:tag name="THINKCELLSHAPEDONOTDELETE" val="ttYYvx3im6zSU88IaRyh1KA"/>
</p:tagLst>
</file>

<file path=ppt/tags/tag2863.xml><?xml version="1.0" encoding="utf-8"?>
<p:tagLst xmlns:a="http://schemas.openxmlformats.org/drawingml/2006/main" xmlns:r="http://schemas.openxmlformats.org/officeDocument/2006/relationships" xmlns:p="http://schemas.openxmlformats.org/presentationml/2006/main">
  <p:tag name="THINKCELLSHAPEDONOTDELETE" val="tOM0RsWfJ.fWDNPekWsE9WQ"/>
</p:tagLst>
</file>

<file path=ppt/tags/tag2864.xml><?xml version="1.0" encoding="utf-8"?>
<p:tagLst xmlns:a="http://schemas.openxmlformats.org/drawingml/2006/main" xmlns:r="http://schemas.openxmlformats.org/officeDocument/2006/relationships" xmlns:p="http://schemas.openxmlformats.org/presentationml/2006/main">
  <p:tag name="THINKCELLSHAPEDONOTDELETE" val="tdOrW9IY0EwvAghvULa6.NQ"/>
</p:tagLst>
</file>

<file path=ppt/tags/tag2865.xml><?xml version="1.0" encoding="utf-8"?>
<p:tagLst xmlns:a="http://schemas.openxmlformats.org/drawingml/2006/main" xmlns:r="http://schemas.openxmlformats.org/officeDocument/2006/relationships" xmlns:p="http://schemas.openxmlformats.org/presentationml/2006/main">
  <p:tag name="THINKCELLSHAPEDONOTDELETE" val="tXfH29cMzfXHIQJOvXujInA"/>
</p:tagLst>
</file>

<file path=ppt/tags/tag2866.xml><?xml version="1.0" encoding="utf-8"?>
<p:tagLst xmlns:a="http://schemas.openxmlformats.org/drawingml/2006/main" xmlns:r="http://schemas.openxmlformats.org/officeDocument/2006/relationships" xmlns:p="http://schemas.openxmlformats.org/presentationml/2006/main">
  <p:tag name="THINKCELLSHAPEDONOTDELETE" val="t34dEfzSjQzde11gDgYdBZw"/>
</p:tagLst>
</file>

<file path=ppt/tags/tag2867.xml><?xml version="1.0" encoding="utf-8"?>
<p:tagLst xmlns:a="http://schemas.openxmlformats.org/drawingml/2006/main" xmlns:r="http://schemas.openxmlformats.org/officeDocument/2006/relationships" xmlns:p="http://schemas.openxmlformats.org/presentationml/2006/main">
  <p:tag name="THINKCELLSHAPEDONOTDELETE" val="t5uTDsTCSuaBxhpJMBdOmYg"/>
</p:tagLst>
</file>

<file path=ppt/tags/tag2868.xml><?xml version="1.0" encoding="utf-8"?>
<p:tagLst xmlns:a="http://schemas.openxmlformats.org/drawingml/2006/main" xmlns:r="http://schemas.openxmlformats.org/officeDocument/2006/relationships" xmlns:p="http://schemas.openxmlformats.org/presentationml/2006/main">
  <p:tag name="THINKCELLSHAPEDONOTDELETE" val="tLrmE8.8rg2lBcPWbK2Rshw"/>
</p:tagLst>
</file>

<file path=ppt/tags/tag2869.xml><?xml version="1.0" encoding="utf-8"?>
<p:tagLst xmlns:a="http://schemas.openxmlformats.org/drawingml/2006/main" xmlns:r="http://schemas.openxmlformats.org/officeDocument/2006/relationships" xmlns:p="http://schemas.openxmlformats.org/presentationml/2006/main">
  <p:tag name="THINKCELLSHAPEDONOTDELETE" val="tem8tk3UW0Gqi_TInA4DTnA"/>
</p:tagLst>
</file>

<file path=ppt/tags/tag287.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870.xml><?xml version="1.0" encoding="utf-8"?>
<p:tagLst xmlns:a="http://schemas.openxmlformats.org/drawingml/2006/main" xmlns:r="http://schemas.openxmlformats.org/officeDocument/2006/relationships" xmlns:p="http://schemas.openxmlformats.org/presentationml/2006/main">
  <p:tag name="THINKCELLSHAPEDONOTDELETE" val="tfwe9vrC2UK.SKpSCtRfgIg"/>
</p:tagLst>
</file>

<file path=ppt/tags/tag2871.xml><?xml version="1.0" encoding="utf-8"?>
<p:tagLst xmlns:a="http://schemas.openxmlformats.org/drawingml/2006/main" xmlns:r="http://schemas.openxmlformats.org/officeDocument/2006/relationships" xmlns:p="http://schemas.openxmlformats.org/presentationml/2006/main">
  <p:tag name="THINKCELLSHAPEDONOTDELETE" val="tnIIJcoYqWc9O8YThAp3hww"/>
</p:tagLst>
</file>

<file path=ppt/tags/tag2872.xml><?xml version="1.0" encoding="utf-8"?>
<p:tagLst xmlns:a="http://schemas.openxmlformats.org/drawingml/2006/main" xmlns:r="http://schemas.openxmlformats.org/officeDocument/2006/relationships" xmlns:p="http://schemas.openxmlformats.org/presentationml/2006/main">
  <p:tag name="THINKCELLSHAPEDONOTDELETE" val="tyaKGntSu1zwAfetthuPz9w"/>
</p:tagLst>
</file>

<file path=ppt/tags/tag2873.xml><?xml version="1.0" encoding="utf-8"?>
<p:tagLst xmlns:a="http://schemas.openxmlformats.org/drawingml/2006/main" xmlns:r="http://schemas.openxmlformats.org/officeDocument/2006/relationships" xmlns:p="http://schemas.openxmlformats.org/presentationml/2006/main">
  <p:tag name="THINKCELLSHAPEDONOTDELETE" val="tcHfnmhlx5CPCWGtnxTllxg"/>
</p:tagLst>
</file>

<file path=ppt/tags/tag2874.xml><?xml version="1.0" encoding="utf-8"?>
<p:tagLst xmlns:a="http://schemas.openxmlformats.org/drawingml/2006/main" xmlns:r="http://schemas.openxmlformats.org/officeDocument/2006/relationships" xmlns:p="http://schemas.openxmlformats.org/presentationml/2006/main">
  <p:tag name="THINKCELLSHAPEDONOTDELETE" val="tqI7CTqsSTKUdsfzp3kfZZQ"/>
</p:tagLst>
</file>

<file path=ppt/tags/tag2875.xml><?xml version="1.0" encoding="utf-8"?>
<p:tagLst xmlns:a="http://schemas.openxmlformats.org/drawingml/2006/main" xmlns:r="http://schemas.openxmlformats.org/officeDocument/2006/relationships" xmlns:p="http://schemas.openxmlformats.org/presentationml/2006/main">
  <p:tag name="THINKCELLSHAPEDONOTDELETE" val="ts70Vkur19NG3e6XPE_EYDw"/>
</p:tagLst>
</file>

<file path=ppt/tags/tag2876.xml><?xml version="1.0" encoding="utf-8"?>
<p:tagLst xmlns:a="http://schemas.openxmlformats.org/drawingml/2006/main" xmlns:r="http://schemas.openxmlformats.org/officeDocument/2006/relationships" xmlns:p="http://schemas.openxmlformats.org/presentationml/2006/main">
  <p:tag name="THINKCELLSHAPEDONOTDELETE" val="tq3HbKWFyX_rJfygiGHHQDg"/>
</p:tagLst>
</file>

<file path=ppt/tags/tag2877.xml><?xml version="1.0" encoding="utf-8"?>
<p:tagLst xmlns:a="http://schemas.openxmlformats.org/drawingml/2006/main" xmlns:r="http://schemas.openxmlformats.org/officeDocument/2006/relationships" xmlns:p="http://schemas.openxmlformats.org/presentationml/2006/main">
  <p:tag name="THINKCELLSHAPEDONOTDELETE" val="t5b3NcMDZjcOY3TNlIeFLpQ"/>
</p:tagLst>
</file>

<file path=ppt/tags/tag2878.xml><?xml version="1.0" encoding="utf-8"?>
<p:tagLst xmlns:a="http://schemas.openxmlformats.org/drawingml/2006/main" xmlns:r="http://schemas.openxmlformats.org/officeDocument/2006/relationships" xmlns:p="http://schemas.openxmlformats.org/presentationml/2006/main">
  <p:tag name="THINKCELLSHAPEDONOTDELETE" val="tR3pQfs4c_a2Ao2ONBkT_2Q"/>
</p:tagLst>
</file>

<file path=ppt/tags/tag2879.xml><?xml version="1.0" encoding="utf-8"?>
<p:tagLst xmlns:a="http://schemas.openxmlformats.org/drawingml/2006/main" xmlns:r="http://schemas.openxmlformats.org/officeDocument/2006/relationships" xmlns:p="http://schemas.openxmlformats.org/presentationml/2006/main">
  <p:tag name="THINKCELLSHAPEDONOTDELETE" val="tVG47dTtRz7uRqGUykqtc2w"/>
</p:tagLst>
</file>

<file path=ppt/tags/tag288.xml><?xml version="1.0" encoding="utf-8"?>
<p:tagLst xmlns:a="http://schemas.openxmlformats.org/drawingml/2006/main" xmlns:r="http://schemas.openxmlformats.org/officeDocument/2006/relationships" xmlns:p="http://schemas.openxmlformats.org/presentationml/2006/main">
  <p:tag name="SHAPENAME" val="5. Source"/>
</p:tagLst>
</file>

<file path=ppt/tags/tag2880.xml><?xml version="1.0" encoding="utf-8"?>
<p:tagLst xmlns:a="http://schemas.openxmlformats.org/drawingml/2006/main" xmlns:r="http://schemas.openxmlformats.org/officeDocument/2006/relationships" xmlns:p="http://schemas.openxmlformats.org/presentationml/2006/main">
  <p:tag name="THINKCELLSHAPEDONOTDELETE" val="t72kPUAuThArW4RC7DKG2vA"/>
</p:tagLst>
</file>

<file path=ppt/tags/tag2881.xml><?xml version="1.0" encoding="utf-8"?>
<p:tagLst xmlns:a="http://schemas.openxmlformats.org/drawingml/2006/main" xmlns:r="http://schemas.openxmlformats.org/officeDocument/2006/relationships" xmlns:p="http://schemas.openxmlformats.org/presentationml/2006/main">
  <p:tag name="THINKCELLSHAPEDONOTDELETE" val="tpy5ZZtePOuPhyCqtFAQ9kg"/>
</p:tagLst>
</file>

<file path=ppt/tags/tag2882.xml><?xml version="1.0" encoding="utf-8"?>
<p:tagLst xmlns:a="http://schemas.openxmlformats.org/drawingml/2006/main" xmlns:r="http://schemas.openxmlformats.org/officeDocument/2006/relationships" xmlns:p="http://schemas.openxmlformats.org/presentationml/2006/main">
  <p:tag name="THINKCELLSHAPEDONOTDELETE" val="tZAvK.I2GxKTsa3.TzOds.g"/>
</p:tagLst>
</file>

<file path=ppt/tags/tag2883.xml><?xml version="1.0" encoding="utf-8"?>
<p:tagLst xmlns:a="http://schemas.openxmlformats.org/drawingml/2006/main" xmlns:r="http://schemas.openxmlformats.org/officeDocument/2006/relationships" xmlns:p="http://schemas.openxmlformats.org/presentationml/2006/main">
  <p:tag name="NAME" val="LineContentSeparatorStrong"/>
</p:tagLst>
</file>

<file path=ppt/tags/tag2884.xml><?xml version="1.0" encoding="utf-8"?>
<p:tagLst xmlns:a="http://schemas.openxmlformats.org/drawingml/2006/main" xmlns:r="http://schemas.openxmlformats.org/officeDocument/2006/relationships" xmlns:p="http://schemas.openxmlformats.org/presentationml/2006/main">
  <p:tag name="SHAPENAME" val="4. Footnote"/>
</p:tagLst>
</file>

<file path=ppt/tags/tag2885.xml><?xml version="1.0" encoding="utf-8"?>
<p:tagLst xmlns:a="http://schemas.openxmlformats.org/drawingml/2006/main" xmlns:r="http://schemas.openxmlformats.org/officeDocument/2006/relationships" xmlns:p="http://schemas.openxmlformats.org/presentationml/2006/main">
  <p:tag name="NAME" val="BigStat"/>
</p:tagLst>
</file>

<file path=ppt/tags/tag2886.xml><?xml version="1.0" encoding="utf-8"?>
<p:tagLst xmlns:a="http://schemas.openxmlformats.org/drawingml/2006/main" xmlns:r="http://schemas.openxmlformats.org/officeDocument/2006/relationships" xmlns:p="http://schemas.openxmlformats.org/presentationml/2006/main">
  <p:tag name="NAME" val="BigStat"/>
</p:tagLst>
</file>

<file path=ppt/tags/tag2887.xml><?xml version="1.0" encoding="utf-8"?>
<p:tagLst xmlns:a="http://schemas.openxmlformats.org/drawingml/2006/main" xmlns:r="http://schemas.openxmlformats.org/officeDocument/2006/relationships" xmlns:p="http://schemas.openxmlformats.org/presentationml/2006/main">
  <p:tag name="NAME" val="BigStat"/>
</p:tagLst>
</file>

<file path=ppt/tags/tag2888.xml><?xml version="1.0" encoding="utf-8"?>
<p:tagLst xmlns:a="http://schemas.openxmlformats.org/drawingml/2006/main" xmlns:r="http://schemas.openxmlformats.org/officeDocument/2006/relationships" xmlns:p="http://schemas.openxmlformats.org/presentationml/2006/main">
  <p:tag name="SHAPENAME" val="5. Source"/>
</p:tagLst>
</file>

<file path=ppt/tags/tag28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2.xml><?xml version="1.0" encoding="utf-8"?>
<p:tagLst xmlns:a="http://schemas.openxmlformats.org/drawingml/2006/main" xmlns:r="http://schemas.openxmlformats.org/officeDocument/2006/relationships" xmlns:p="http://schemas.openxmlformats.org/presentationml/2006/main">
  <p:tag name="THINKCELLSHAPEDONOTDELETE" val="tdz9XNU4EM40CnztqwcQJiA"/>
</p:tagLst>
</file>

<file path=ppt/tags/tag28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96.xml><?xml version="1.0" encoding="utf-8"?>
<p:tagLst xmlns:a="http://schemas.openxmlformats.org/drawingml/2006/main" xmlns:r="http://schemas.openxmlformats.org/officeDocument/2006/relationships" xmlns:p="http://schemas.openxmlformats.org/presentationml/2006/main">
  <p:tag name="NAME" val="CustomIcon"/>
</p:tagLst>
</file>

<file path=ppt/tags/tag2897.xml><?xml version="1.0" encoding="utf-8"?>
<p:tagLst xmlns:a="http://schemas.openxmlformats.org/drawingml/2006/main" xmlns:r="http://schemas.openxmlformats.org/officeDocument/2006/relationships" xmlns:p="http://schemas.openxmlformats.org/presentationml/2006/main">
  <p:tag name="NAME" val="CustomIcon"/>
</p:tagLst>
</file>

<file path=ppt/tags/tag2898.xml><?xml version="1.0" encoding="utf-8"?>
<p:tagLst xmlns:a="http://schemas.openxmlformats.org/drawingml/2006/main" xmlns:r="http://schemas.openxmlformats.org/officeDocument/2006/relationships" xmlns:p="http://schemas.openxmlformats.org/presentationml/2006/main">
  <p:tag name="NAME" val="CustomIcon"/>
</p:tagLst>
</file>

<file path=ppt/tags/tag2899.xml><?xml version="1.0" encoding="utf-8"?>
<p:tagLst xmlns:a="http://schemas.openxmlformats.org/drawingml/2006/main" xmlns:r="http://schemas.openxmlformats.org/officeDocument/2006/relationships" xmlns:p="http://schemas.openxmlformats.org/presentationml/2006/main">
  <p:tag name="NAME" val="CustomIcon"/>
</p:tagLst>
</file>

<file path=ppt/tags/tag2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00.xml><?xml version="1.0" encoding="utf-8"?>
<p:tagLst xmlns:a="http://schemas.openxmlformats.org/drawingml/2006/main" xmlns:r="http://schemas.openxmlformats.org/officeDocument/2006/relationships" xmlns:p="http://schemas.openxmlformats.org/presentationml/2006/main">
  <p:tag name="1LEVEL" val="0.4"/>
  <p:tag name="2LEVEL" val="0.2"/>
  <p:tag name="3LEVEL" val="0.1"/>
  <p:tag name="4LEVEL" val="0.05"/>
  <p:tag name="5LEVEL" val="0.03"/>
</p:tagLst>
</file>

<file path=ppt/tags/tag2901.xml><?xml version="1.0" encoding="utf-8"?>
<p:tagLst xmlns:a="http://schemas.openxmlformats.org/drawingml/2006/main" xmlns:r="http://schemas.openxmlformats.org/officeDocument/2006/relationships" xmlns:p="http://schemas.openxmlformats.org/presentationml/2006/main">
  <p:tag name="NAME" val="CustomIcon"/>
</p:tagLst>
</file>

<file path=ppt/tags/tag2902.xml><?xml version="1.0" encoding="utf-8"?>
<p:tagLst xmlns:a="http://schemas.openxmlformats.org/drawingml/2006/main" xmlns:r="http://schemas.openxmlformats.org/officeDocument/2006/relationships" xmlns:p="http://schemas.openxmlformats.org/presentationml/2006/main">
  <p:tag name="NAME" val="CustomIcon"/>
</p:tagLst>
</file>

<file path=ppt/tags/tag29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4.xml><?xml version="1.0" encoding="utf-8"?>
<p:tagLst xmlns:a="http://schemas.openxmlformats.org/drawingml/2006/main" xmlns:r="http://schemas.openxmlformats.org/officeDocument/2006/relationships" xmlns:p="http://schemas.openxmlformats.org/presentationml/2006/main">
  <p:tag name="THINKCELLSHAPEDONOTDELETE" val="tJ.rl64VAXN_2LpSNPGSu3w"/>
</p:tagLst>
</file>

<file path=ppt/tags/tag29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07.xml><?xml version="1.0" encoding="utf-8"?>
<p:tagLst xmlns:a="http://schemas.openxmlformats.org/drawingml/2006/main" xmlns:r="http://schemas.openxmlformats.org/officeDocument/2006/relationships" xmlns:p="http://schemas.openxmlformats.org/presentationml/2006/main">
  <p:tag name="THINKCELLSHAPEDONOTDELETE" val="tjGPZ1DwQoaBkViaYSt2_Vw"/>
</p:tagLst>
</file>

<file path=ppt/tags/tag2908.xml><?xml version="1.0" encoding="utf-8"?>
<p:tagLst xmlns:a="http://schemas.openxmlformats.org/drawingml/2006/main" xmlns:r="http://schemas.openxmlformats.org/officeDocument/2006/relationships" xmlns:p="http://schemas.openxmlformats.org/presentationml/2006/main">
  <p:tag name="SHAPENAME" val="4. Footnote"/>
</p:tagLst>
</file>

<file path=ppt/tags/tag2909.xml><?xml version="1.0" encoding="utf-8"?>
<p:tagLst xmlns:a="http://schemas.openxmlformats.org/drawingml/2006/main" xmlns:r="http://schemas.openxmlformats.org/officeDocument/2006/relationships" xmlns:p="http://schemas.openxmlformats.org/presentationml/2006/main">
  <p:tag name="SHAPENAME" val="5. Source"/>
</p:tagLst>
</file>

<file path=ppt/tags/tag2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12.xml><?xml version="1.0" encoding="utf-8"?>
<p:tagLst xmlns:a="http://schemas.openxmlformats.org/drawingml/2006/main" xmlns:r="http://schemas.openxmlformats.org/officeDocument/2006/relationships" xmlns:p="http://schemas.openxmlformats.org/presentationml/2006/main">
  <p:tag name="SHAPENAME" val="5. Source"/>
</p:tagLst>
</file>

<file path=ppt/tags/tag29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17.xml><?xml version="1.0" encoding="utf-8"?>
<p:tagLst xmlns:a="http://schemas.openxmlformats.org/drawingml/2006/main" xmlns:r="http://schemas.openxmlformats.org/officeDocument/2006/relationships" xmlns:p="http://schemas.openxmlformats.org/presentationml/2006/main">
  <p:tag name="SHAPENAME" val="5. Source"/>
</p:tagLst>
</file>

<file path=ppt/tags/tag29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21.xml><?xml version="1.0" encoding="utf-8"?>
<p:tagLst xmlns:a="http://schemas.openxmlformats.org/drawingml/2006/main" xmlns:r="http://schemas.openxmlformats.org/officeDocument/2006/relationships" xmlns:p="http://schemas.openxmlformats.org/presentationml/2006/main">
  <p:tag name="SHAPENAME" val="4. Footnote"/>
</p:tagLst>
</file>

<file path=ppt/tags/tag2922.xml><?xml version="1.0" encoding="utf-8"?>
<p:tagLst xmlns:a="http://schemas.openxmlformats.org/drawingml/2006/main" xmlns:r="http://schemas.openxmlformats.org/officeDocument/2006/relationships" xmlns:p="http://schemas.openxmlformats.org/presentationml/2006/main">
  <p:tag name="NAME" val="TrackerAlphaWhite"/>
</p:tagLst>
</file>

<file path=ppt/tags/tag2923.xml><?xml version="1.0" encoding="utf-8"?>
<p:tagLst xmlns:a="http://schemas.openxmlformats.org/drawingml/2006/main" xmlns:r="http://schemas.openxmlformats.org/officeDocument/2006/relationships" xmlns:p="http://schemas.openxmlformats.org/presentationml/2006/main">
  <p:tag name="NAME" val="TrackerAlphaWhite"/>
</p:tagLst>
</file>

<file path=ppt/tags/tag2924.xml><?xml version="1.0" encoding="utf-8"?>
<p:tagLst xmlns:a="http://schemas.openxmlformats.org/drawingml/2006/main" xmlns:r="http://schemas.openxmlformats.org/officeDocument/2006/relationships" xmlns:p="http://schemas.openxmlformats.org/presentationml/2006/main">
  <p:tag name="NAME" val="TrackerAlphaWhite"/>
</p:tagLst>
</file>

<file path=ppt/tags/tag2925.xml><?xml version="1.0" encoding="utf-8"?>
<p:tagLst xmlns:a="http://schemas.openxmlformats.org/drawingml/2006/main" xmlns:r="http://schemas.openxmlformats.org/officeDocument/2006/relationships" xmlns:p="http://schemas.openxmlformats.org/presentationml/2006/main">
  <p:tag name="NAME" val="TrackerAlphaWhite"/>
</p:tagLst>
</file>

<file path=ppt/tags/tag2926.xml><?xml version="1.0" encoding="utf-8"?>
<p:tagLst xmlns:a="http://schemas.openxmlformats.org/drawingml/2006/main" xmlns:r="http://schemas.openxmlformats.org/officeDocument/2006/relationships" xmlns:p="http://schemas.openxmlformats.org/presentationml/2006/main">
  <p:tag name="NAME" val="TrackerAlphaWhite"/>
</p:tagLst>
</file>

<file path=ppt/tags/tag2927.xml><?xml version="1.0" encoding="utf-8"?>
<p:tagLst xmlns:a="http://schemas.openxmlformats.org/drawingml/2006/main" xmlns:r="http://schemas.openxmlformats.org/officeDocument/2006/relationships" xmlns:p="http://schemas.openxmlformats.org/presentationml/2006/main">
  <p:tag name="NAME" val="CustomIcon"/>
</p:tagLst>
</file>

<file path=ppt/tags/tag29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sf0lKEfRW2M5NTSiP3pCQ"/>
</p:tagLst>
</file>

<file path=ppt/tags/tag29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32.xml><?xml version="1.0" encoding="utf-8"?>
<p:tagLst xmlns:a="http://schemas.openxmlformats.org/drawingml/2006/main" xmlns:r="http://schemas.openxmlformats.org/officeDocument/2006/relationships" xmlns:p="http://schemas.openxmlformats.org/presentationml/2006/main">
  <p:tag name="SHAPENAME" val="4. Footnote"/>
</p:tagLst>
</file>

<file path=ppt/tags/tag2933.xml><?xml version="1.0" encoding="utf-8"?>
<p:tagLst xmlns:a="http://schemas.openxmlformats.org/drawingml/2006/main" xmlns:r="http://schemas.openxmlformats.org/officeDocument/2006/relationships" xmlns:p="http://schemas.openxmlformats.org/presentationml/2006/main">
  <p:tag name="1LEVEL" val="7"/>
  <p:tag name="2LEVEL" val="3.5"/>
  <p:tag name="3LEVEL" val="1.75"/>
  <p:tag name="4LEVEL" val="0.88"/>
  <p:tag name="5LEVEL" val="0.44"/>
</p:tagLst>
</file>

<file path=ppt/tags/tag2934.xml><?xml version="1.0" encoding="utf-8"?>
<p:tagLst xmlns:a="http://schemas.openxmlformats.org/drawingml/2006/main" xmlns:r="http://schemas.openxmlformats.org/officeDocument/2006/relationships" xmlns:p="http://schemas.openxmlformats.org/presentationml/2006/main">
  <p:tag name="THINKCELLSHAPEDONOTDELETE" val="tIDeRTppJlTH_m5yI5ZG8gg"/>
</p:tagLst>
</file>

<file path=ppt/tags/tag2935.xml><?xml version="1.0" encoding="utf-8"?>
<p:tagLst xmlns:a="http://schemas.openxmlformats.org/drawingml/2006/main" xmlns:r="http://schemas.openxmlformats.org/officeDocument/2006/relationships" xmlns:p="http://schemas.openxmlformats.org/presentationml/2006/main">
  <p:tag name="THINKCELLSHAPEDONOTDELETE" val="td9cJGimLbBBxrj2IBRZdsQ"/>
</p:tagLst>
</file>

<file path=ppt/tags/tag2936.xml><?xml version="1.0" encoding="utf-8"?>
<p:tagLst xmlns:a="http://schemas.openxmlformats.org/drawingml/2006/main" xmlns:r="http://schemas.openxmlformats.org/officeDocument/2006/relationships" xmlns:p="http://schemas.openxmlformats.org/presentationml/2006/main">
  <p:tag name="THINKCELLSHAPEDONOTDELETE" val="tAM.RZI_gn5orI8.7lMxgog"/>
</p:tagLst>
</file>

<file path=ppt/tags/tag2937.xml><?xml version="1.0" encoding="utf-8"?>
<p:tagLst xmlns:a="http://schemas.openxmlformats.org/drawingml/2006/main" xmlns:r="http://schemas.openxmlformats.org/officeDocument/2006/relationships" xmlns:p="http://schemas.openxmlformats.org/presentationml/2006/main">
  <p:tag name="THINKCELLSHAPEDONOTDELETE" val="tmfI2h6JdWHj.58YL3Zy0Fg"/>
</p:tagLst>
</file>

<file path=ppt/tags/tag2938.xml><?xml version="1.0" encoding="utf-8"?>
<p:tagLst xmlns:a="http://schemas.openxmlformats.org/drawingml/2006/main" xmlns:r="http://schemas.openxmlformats.org/officeDocument/2006/relationships" xmlns:p="http://schemas.openxmlformats.org/presentationml/2006/main">
  <p:tag name="THINKCELLSHAPEDONOTDELETE" val="tbRNxq29OvwW6JhFOKA0vLQ"/>
</p:tagLst>
</file>

<file path=ppt/tags/tag2939.xml><?xml version="1.0" encoding="utf-8"?>
<p:tagLst xmlns:a="http://schemas.openxmlformats.org/drawingml/2006/main" xmlns:r="http://schemas.openxmlformats.org/officeDocument/2006/relationships" xmlns:p="http://schemas.openxmlformats.org/presentationml/2006/main">
  <p:tag name="THINKCELLSHAPEDONOTDELETE" val="tQ0h2VocRZbEQeMU5PqEhNw"/>
</p:tagLst>
</file>

<file path=ppt/tags/tag29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940.xml><?xml version="1.0" encoding="utf-8"?>
<p:tagLst xmlns:a="http://schemas.openxmlformats.org/drawingml/2006/main" xmlns:r="http://schemas.openxmlformats.org/officeDocument/2006/relationships" xmlns:p="http://schemas.openxmlformats.org/presentationml/2006/main">
  <p:tag name="THINKCELLSHAPEDONOTDELETE" val="tIrHSYmIyRGLQhsz9yoiNuA"/>
</p:tagLst>
</file>

<file path=ppt/tags/tag2941.xml><?xml version="1.0" encoding="utf-8"?>
<p:tagLst xmlns:a="http://schemas.openxmlformats.org/drawingml/2006/main" xmlns:r="http://schemas.openxmlformats.org/officeDocument/2006/relationships" xmlns:p="http://schemas.openxmlformats.org/presentationml/2006/main">
  <p:tag name="THINKCELLSHAPEDONOTDELETE" val="tFM8RSlW94XUhkgnyjpON_A"/>
</p:tagLst>
</file>

<file path=ppt/tags/tag2942.xml><?xml version="1.0" encoding="utf-8"?>
<p:tagLst xmlns:a="http://schemas.openxmlformats.org/drawingml/2006/main" xmlns:r="http://schemas.openxmlformats.org/officeDocument/2006/relationships" xmlns:p="http://schemas.openxmlformats.org/presentationml/2006/main">
  <p:tag name="THINKCELLSHAPEDONOTDELETE" val="tz5hfEvOL77yJIl0S9jXfzA"/>
</p:tagLst>
</file>

<file path=ppt/tags/tag2943.xml><?xml version="1.0" encoding="utf-8"?>
<p:tagLst xmlns:a="http://schemas.openxmlformats.org/drawingml/2006/main" xmlns:r="http://schemas.openxmlformats.org/officeDocument/2006/relationships" xmlns:p="http://schemas.openxmlformats.org/presentationml/2006/main">
  <p:tag name="THINKCELLSHAPEDONOTDELETE" val="tTffPROvOaJLwmms4SgVz_w"/>
</p:tagLst>
</file>

<file path=ppt/tags/tag2944.xml><?xml version="1.0" encoding="utf-8"?>
<p:tagLst xmlns:a="http://schemas.openxmlformats.org/drawingml/2006/main" xmlns:r="http://schemas.openxmlformats.org/officeDocument/2006/relationships" xmlns:p="http://schemas.openxmlformats.org/presentationml/2006/main">
  <p:tag name="THINKCELLSHAPEDONOTDELETE" val="tY960sncQShyquDqyXgW2Pw"/>
</p:tagLst>
</file>

<file path=ppt/tags/tag2945.xml><?xml version="1.0" encoding="utf-8"?>
<p:tagLst xmlns:a="http://schemas.openxmlformats.org/drawingml/2006/main" xmlns:r="http://schemas.openxmlformats.org/officeDocument/2006/relationships" xmlns:p="http://schemas.openxmlformats.org/presentationml/2006/main">
  <p:tag name="THINKCELLSHAPEDONOTDELETE" val="twIaAELoUyueSzGK6v3BHQg"/>
</p:tagLst>
</file>

<file path=ppt/tags/tag2946.xml><?xml version="1.0" encoding="utf-8"?>
<p:tagLst xmlns:a="http://schemas.openxmlformats.org/drawingml/2006/main" xmlns:r="http://schemas.openxmlformats.org/officeDocument/2006/relationships" xmlns:p="http://schemas.openxmlformats.org/presentationml/2006/main">
  <p:tag name="THINKCELLSHAPEDONOTDELETE" val="trlljWaBJI1i_Q94cZz1jTw"/>
</p:tagLst>
</file>

<file path=ppt/tags/tag2947.xml><?xml version="1.0" encoding="utf-8"?>
<p:tagLst xmlns:a="http://schemas.openxmlformats.org/drawingml/2006/main" xmlns:r="http://schemas.openxmlformats.org/officeDocument/2006/relationships" xmlns:p="http://schemas.openxmlformats.org/presentationml/2006/main">
  <p:tag name="THINKCELLSHAPEDONOTDELETE" val="tbcCpZ2wCv6tQXrvbAUVy8g"/>
</p:tagLst>
</file>

<file path=ppt/tags/tag2948.xml><?xml version="1.0" encoding="utf-8"?>
<p:tagLst xmlns:a="http://schemas.openxmlformats.org/drawingml/2006/main" xmlns:r="http://schemas.openxmlformats.org/officeDocument/2006/relationships" xmlns:p="http://schemas.openxmlformats.org/presentationml/2006/main">
  <p:tag name="THINKCELLSHAPEDONOTDELETE" val="tqc2AYhIx0bcXMtGzidTGlg"/>
</p:tagLst>
</file>

<file path=ppt/tags/tag2949.xml><?xml version="1.0" encoding="utf-8"?>
<p:tagLst xmlns:a="http://schemas.openxmlformats.org/drawingml/2006/main" xmlns:r="http://schemas.openxmlformats.org/officeDocument/2006/relationships" xmlns:p="http://schemas.openxmlformats.org/presentationml/2006/main">
  <p:tag name="THINKCELLSHAPEDONOTDELETE" val="t6ZkagchPBbX8OQ7rgckXbA"/>
</p:tagLst>
</file>

<file path=ppt/tags/tag295.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950.xml><?xml version="1.0" encoding="utf-8"?>
<p:tagLst xmlns:a="http://schemas.openxmlformats.org/drawingml/2006/main" xmlns:r="http://schemas.openxmlformats.org/officeDocument/2006/relationships" xmlns:p="http://schemas.openxmlformats.org/presentationml/2006/main">
  <p:tag name="THINKCELLSHAPEDONOTDELETE" val="t3u4hUXf0H6jA9EmEVjTRtg"/>
</p:tagLst>
</file>

<file path=ppt/tags/tag2951.xml><?xml version="1.0" encoding="utf-8"?>
<p:tagLst xmlns:a="http://schemas.openxmlformats.org/drawingml/2006/main" xmlns:r="http://schemas.openxmlformats.org/officeDocument/2006/relationships" xmlns:p="http://schemas.openxmlformats.org/presentationml/2006/main">
  <p:tag name="THINKCELLSHAPEDONOTDELETE" val="tfBe5nT40cUY_mqG8PlIqfQ"/>
</p:tagLst>
</file>

<file path=ppt/tags/tag2952.xml><?xml version="1.0" encoding="utf-8"?>
<p:tagLst xmlns:a="http://schemas.openxmlformats.org/drawingml/2006/main" xmlns:r="http://schemas.openxmlformats.org/officeDocument/2006/relationships" xmlns:p="http://schemas.openxmlformats.org/presentationml/2006/main">
  <p:tag name="THINKCELLSHAPEDONOTDELETE" val="tEeIAR_pHRJn6odmRIWK1lA"/>
</p:tagLst>
</file>

<file path=ppt/tags/tag2953.xml><?xml version="1.0" encoding="utf-8"?>
<p:tagLst xmlns:a="http://schemas.openxmlformats.org/drawingml/2006/main" xmlns:r="http://schemas.openxmlformats.org/officeDocument/2006/relationships" xmlns:p="http://schemas.openxmlformats.org/presentationml/2006/main">
  <p:tag name="THINKCELLSHAPEDONOTDELETE" val="t.l6_jxz5Gznvf0KrLgMIIA"/>
</p:tagLst>
</file>

<file path=ppt/tags/tag29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57.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2958.xml><?xml version="1.0" encoding="utf-8"?>
<p:tagLst xmlns:a="http://schemas.openxmlformats.org/drawingml/2006/main" xmlns:r="http://schemas.openxmlformats.org/officeDocument/2006/relationships" xmlns:p="http://schemas.openxmlformats.org/presentationml/2006/main">
  <p:tag name="NAME" val="CustomIcon"/>
</p:tagLst>
</file>

<file path=ppt/tags/tag2959.xml><?xml version="1.0" encoding="utf-8"?>
<p:tagLst xmlns:a="http://schemas.openxmlformats.org/drawingml/2006/main" xmlns:r="http://schemas.openxmlformats.org/officeDocument/2006/relationships" xmlns:p="http://schemas.openxmlformats.org/presentationml/2006/main">
  <p:tag name="NAME" val="CustomIcon"/>
</p:tagLst>
</file>

<file path=ppt/tags/tag2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60.xml><?xml version="1.0" encoding="utf-8"?>
<p:tagLst xmlns:a="http://schemas.openxmlformats.org/drawingml/2006/main" xmlns:r="http://schemas.openxmlformats.org/officeDocument/2006/relationships" xmlns:p="http://schemas.openxmlformats.org/presentationml/2006/main">
  <p:tag name="NAME" val="CustomIcon"/>
</p:tagLst>
</file>

<file path=ppt/tags/tag2961.xml><?xml version="1.0" encoding="utf-8"?>
<p:tagLst xmlns:a="http://schemas.openxmlformats.org/drawingml/2006/main" xmlns:r="http://schemas.openxmlformats.org/officeDocument/2006/relationships" xmlns:p="http://schemas.openxmlformats.org/presentationml/2006/main">
  <p:tag name="NAME" val="CustomIcon"/>
</p:tagLst>
</file>

<file path=ppt/tags/tag2962.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29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64.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29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67.xml><?xml version="1.0" encoding="utf-8"?>
<p:tagLst xmlns:a="http://schemas.openxmlformats.org/drawingml/2006/main" xmlns:r="http://schemas.openxmlformats.org/officeDocument/2006/relationships" xmlns:p="http://schemas.openxmlformats.org/presentationml/2006/main">
  <p:tag name="SHAPENAME" val="4. Footnote"/>
</p:tagLst>
</file>

<file path=ppt/tags/tag2968.xml><?xml version="1.0" encoding="utf-8"?>
<p:tagLst xmlns:a="http://schemas.openxmlformats.org/drawingml/2006/main" xmlns:r="http://schemas.openxmlformats.org/officeDocument/2006/relationships" xmlns:p="http://schemas.openxmlformats.org/presentationml/2006/main">
  <p:tag name="SHAPENAME" val="5. Source"/>
</p:tagLst>
</file>

<file path=ppt/tags/tag2969.xml><?xml version="1.0" encoding="utf-8"?>
<p:tagLst xmlns:a="http://schemas.openxmlformats.org/drawingml/2006/main" xmlns:r="http://schemas.openxmlformats.org/officeDocument/2006/relationships" xmlns:p="http://schemas.openxmlformats.org/presentationml/2006/main">
  <p:tag name="NAME" val="LineBasicStrong"/>
</p:tagLst>
</file>

<file path=ppt/tags/tag29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970.xml><?xml version="1.0" encoding="utf-8"?>
<p:tagLst xmlns:a="http://schemas.openxmlformats.org/drawingml/2006/main" xmlns:r="http://schemas.openxmlformats.org/officeDocument/2006/relationships" xmlns:p="http://schemas.openxmlformats.org/presentationml/2006/main">
  <p:tag name="THINKCELLSHAPEDONOTDELETE" val="tKkFVJUOvzJ7u0azk1bXQWw"/>
</p:tagLst>
</file>

<file path=ppt/tags/tag2971.xml><?xml version="1.0" encoding="utf-8"?>
<p:tagLst xmlns:a="http://schemas.openxmlformats.org/drawingml/2006/main" xmlns:r="http://schemas.openxmlformats.org/officeDocument/2006/relationships" xmlns:p="http://schemas.openxmlformats.org/presentationml/2006/main">
  <p:tag name="THINKCELLSHAPEDONOTDELETE" val="tC9t4BLHDUvLNA2qpSMApDQ"/>
</p:tagLst>
</file>

<file path=ppt/tags/tag2972.xml><?xml version="1.0" encoding="utf-8"?>
<p:tagLst xmlns:a="http://schemas.openxmlformats.org/drawingml/2006/main" xmlns:r="http://schemas.openxmlformats.org/officeDocument/2006/relationships" xmlns:p="http://schemas.openxmlformats.org/presentationml/2006/main">
  <p:tag name="THINKCELLSHAPEDONOTDELETE" val="tzU9.oJuvF8iJ7rSFJ_9OFw"/>
</p:tagLst>
</file>

<file path=ppt/tags/tag2973.xml><?xml version="1.0" encoding="utf-8"?>
<p:tagLst xmlns:a="http://schemas.openxmlformats.org/drawingml/2006/main" xmlns:r="http://schemas.openxmlformats.org/officeDocument/2006/relationships" xmlns:p="http://schemas.openxmlformats.org/presentationml/2006/main">
  <p:tag name="THINKCELLSHAPEDONOTDELETE" val="tWaRzCWer4fFqrKqLfN76qQ"/>
</p:tagLst>
</file>

<file path=ppt/tags/tag2974.xml><?xml version="1.0" encoding="utf-8"?>
<p:tagLst xmlns:a="http://schemas.openxmlformats.org/drawingml/2006/main" xmlns:r="http://schemas.openxmlformats.org/officeDocument/2006/relationships" xmlns:p="http://schemas.openxmlformats.org/presentationml/2006/main">
  <p:tag name="THINKCELLSHAPEDONOTDELETE" val="tEQ1NG8WAfwZMJqp2G9cFlQ"/>
</p:tagLst>
</file>

<file path=ppt/tags/tag2975.xml><?xml version="1.0" encoding="utf-8"?>
<p:tagLst xmlns:a="http://schemas.openxmlformats.org/drawingml/2006/main" xmlns:r="http://schemas.openxmlformats.org/officeDocument/2006/relationships" xmlns:p="http://schemas.openxmlformats.org/presentationml/2006/main">
  <p:tag name="THINKCELLSHAPEDONOTDELETE" val="tI3QNiTl2rBCO2Nx6V_y8wA"/>
</p:tagLst>
</file>

<file path=ppt/tags/tag2976.xml><?xml version="1.0" encoding="utf-8"?>
<p:tagLst xmlns:a="http://schemas.openxmlformats.org/drawingml/2006/main" xmlns:r="http://schemas.openxmlformats.org/officeDocument/2006/relationships" xmlns:p="http://schemas.openxmlformats.org/presentationml/2006/main">
  <p:tag name="THINKCELLSHAPEDONOTDELETE" val="txw_zcTUcPyUjCta0NG9CXQ"/>
</p:tagLst>
</file>

<file path=ppt/tags/tag2977.xml><?xml version="1.0" encoding="utf-8"?>
<p:tagLst xmlns:a="http://schemas.openxmlformats.org/drawingml/2006/main" xmlns:r="http://schemas.openxmlformats.org/officeDocument/2006/relationships" xmlns:p="http://schemas.openxmlformats.org/presentationml/2006/main">
  <p:tag name="THINKCELLSHAPEDONOTDELETE" val="tHib36QCu9yw7iLdlxZisuA"/>
</p:tagLst>
</file>

<file path=ppt/tags/tag2978.xml><?xml version="1.0" encoding="utf-8"?>
<p:tagLst xmlns:a="http://schemas.openxmlformats.org/drawingml/2006/main" xmlns:r="http://schemas.openxmlformats.org/officeDocument/2006/relationships" xmlns:p="http://schemas.openxmlformats.org/presentationml/2006/main">
  <p:tag name="THINKCELLSHAPEDONOTDELETE" val="tYdC_A4a.t.I6ehWUDMn2xw"/>
</p:tagLst>
</file>

<file path=ppt/tags/tag2979.xml><?xml version="1.0" encoding="utf-8"?>
<p:tagLst xmlns:a="http://schemas.openxmlformats.org/drawingml/2006/main" xmlns:r="http://schemas.openxmlformats.org/officeDocument/2006/relationships" xmlns:p="http://schemas.openxmlformats.org/presentationml/2006/main">
  <p:tag name="THINKCELLSHAPEDONOTDELETE" val="tQFK4lONxuQKQpgc1ywqGjw"/>
</p:tagLst>
</file>

<file path=ppt/tags/tag298.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980.xml><?xml version="1.0" encoding="utf-8"?>
<p:tagLst xmlns:a="http://schemas.openxmlformats.org/drawingml/2006/main" xmlns:r="http://schemas.openxmlformats.org/officeDocument/2006/relationships" xmlns:p="http://schemas.openxmlformats.org/presentationml/2006/main">
  <p:tag name="THINKCELLSHAPEDONOTDELETE" val="tHtCREbK172oQEgzBws5eUA"/>
</p:tagLst>
</file>

<file path=ppt/tags/tag2981.xml><?xml version="1.0" encoding="utf-8"?>
<p:tagLst xmlns:a="http://schemas.openxmlformats.org/drawingml/2006/main" xmlns:r="http://schemas.openxmlformats.org/officeDocument/2006/relationships" xmlns:p="http://schemas.openxmlformats.org/presentationml/2006/main">
  <p:tag name="THINKCELLSHAPEDONOTDELETE" val="td9x2Phr00NB1Tqkqx2zK4w"/>
</p:tagLst>
</file>

<file path=ppt/tags/tag2982.xml><?xml version="1.0" encoding="utf-8"?>
<p:tagLst xmlns:a="http://schemas.openxmlformats.org/drawingml/2006/main" xmlns:r="http://schemas.openxmlformats.org/officeDocument/2006/relationships" xmlns:p="http://schemas.openxmlformats.org/presentationml/2006/main">
  <p:tag name="THINKCELLSHAPEDONOTDELETE" val="tulR7DxiehZOMtkULGD6XRQ"/>
</p:tagLst>
</file>

<file path=ppt/tags/tag2983.xml><?xml version="1.0" encoding="utf-8"?>
<p:tagLst xmlns:a="http://schemas.openxmlformats.org/drawingml/2006/main" xmlns:r="http://schemas.openxmlformats.org/officeDocument/2006/relationships" xmlns:p="http://schemas.openxmlformats.org/presentationml/2006/main">
  <p:tag name="THINKCELLSHAPEDONOTDELETE" val="t4PPS8h8Sd5.OAps8Z6ORHA"/>
</p:tagLst>
</file>

<file path=ppt/tags/tag2984.xml><?xml version="1.0" encoding="utf-8"?>
<p:tagLst xmlns:a="http://schemas.openxmlformats.org/drawingml/2006/main" xmlns:r="http://schemas.openxmlformats.org/officeDocument/2006/relationships" xmlns:p="http://schemas.openxmlformats.org/presentationml/2006/main">
  <p:tag name="THINKCELLSHAPEDONOTDELETE" val="tnbSqNS69p1SKeSAo.F3l4w"/>
</p:tagLst>
</file>

<file path=ppt/tags/tag2985.xml><?xml version="1.0" encoding="utf-8"?>
<p:tagLst xmlns:a="http://schemas.openxmlformats.org/drawingml/2006/main" xmlns:r="http://schemas.openxmlformats.org/officeDocument/2006/relationships" xmlns:p="http://schemas.openxmlformats.org/presentationml/2006/main">
  <p:tag name="THINKCELLSHAPEDONOTDELETE" val="t7VEyF1IoCkIkghNpOWBGxQ"/>
</p:tagLst>
</file>

<file path=ppt/tags/tag2986.xml><?xml version="1.0" encoding="utf-8"?>
<p:tagLst xmlns:a="http://schemas.openxmlformats.org/drawingml/2006/main" xmlns:r="http://schemas.openxmlformats.org/officeDocument/2006/relationships" xmlns:p="http://schemas.openxmlformats.org/presentationml/2006/main">
  <p:tag name="THINKCELLSHAPEDONOTDELETE" val="twm.7qF7t08R7WaAg1e5ktA"/>
</p:tagLst>
</file>

<file path=ppt/tags/tag2987.xml><?xml version="1.0" encoding="utf-8"?>
<p:tagLst xmlns:a="http://schemas.openxmlformats.org/drawingml/2006/main" xmlns:r="http://schemas.openxmlformats.org/officeDocument/2006/relationships" xmlns:p="http://schemas.openxmlformats.org/presentationml/2006/main">
  <p:tag name="THINKCELLSHAPEDONOTDELETE" val="tQgxYUCDLXc.JXnIQB0KsOg"/>
</p:tagLst>
</file>

<file path=ppt/tags/tag2988.xml><?xml version="1.0" encoding="utf-8"?>
<p:tagLst xmlns:a="http://schemas.openxmlformats.org/drawingml/2006/main" xmlns:r="http://schemas.openxmlformats.org/officeDocument/2006/relationships" xmlns:p="http://schemas.openxmlformats.org/presentationml/2006/main">
  <p:tag name="THINKCELLSHAPEDONOTDELETE" val="t1JDVeN32GDYvfx1knQHmeg"/>
</p:tagLst>
</file>

<file path=ppt/tags/tag2989.xml><?xml version="1.0" encoding="utf-8"?>
<p:tagLst xmlns:a="http://schemas.openxmlformats.org/drawingml/2006/main" xmlns:r="http://schemas.openxmlformats.org/officeDocument/2006/relationships" xmlns:p="http://schemas.openxmlformats.org/presentationml/2006/main">
  <p:tag name="THINKCELLSHAPEDONOTDELETE" val="tjC2.tz.zV8qpnWBlV2zzrA"/>
</p:tagLst>
</file>

<file path=ppt/tags/tag299.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990.xml><?xml version="1.0" encoding="utf-8"?>
<p:tagLst xmlns:a="http://schemas.openxmlformats.org/drawingml/2006/main" xmlns:r="http://schemas.openxmlformats.org/officeDocument/2006/relationships" xmlns:p="http://schemas.openxmlformats.org/presentationml/2006/main">
  <p:tag name="THINKCELLSHAPEDONOTDELETE" val="tjzubaEpp0m0nSF.j8nzomw"/>
</p:tagLst>
</file>

<file path=ppt/tags/tag2991.xml><?xml version="1.0" encoding="utf-8"?>
<p:tagLst xmlns:a="http://schemas.openxmlformats.org/drawingml/2006/main" xmlns:r="http://schemas.openxmlformats.org/officeDocument/2006/relationships" xmlns:p="http://schemas.openxmlformats.org/presentationml/2006/main">
  <p:tag name="THINKCELLSHAPEDONOTDELETE" val="t2lALnBzVEzBiQ4iUvOWaiQ"/>
</p:tagLst>
</file>

<file path=ppt/tags/tag2992.xml><?xml version="1.0" encoding="utf-8"?>
<p:tagLst xmlns:a="http://schemas.openxmlformats.org/drawingml/2006/main" xmlns:r="http://schemas.openxmlformats.org/officeDocument/2006/relationships" xmlns:p="http://schemas.openxmlformats.org/presentationml/2006/main">
  <p:tag name="THINKCELLSHAPEDONOTDELETE" val="tsUQnXMU4awX48viiyyBrfA"/>
</p:tagLst>
</file>

<file path=ppt/tags/tag2993.xml><?xml version="1.0" encoding="utf-8"?>
<p:tagLst xmlns:a="http://schemas.openxmlformats.org/drawingml/2006/main" xmlns:r="http://schemas.openxmlformats.org/officeDocument/2006/relationships" xmlns:p="http://schemas.openxmlformats.org/presentationml/2006/main">
  <p:tag name="THINKCELLSHAPEDONOTDELETE" val="tRde7uYcUBy9pi.oA6jax9g"/>
</p:tagLst>
</file>

<file path=ppt/tags/tag2994.xml><?xml version="1.0" encoding="utf-8"?>
<p:tagLst xmlns:a="http://schemas.openxmlformats.org/drawingml/2006/main" xmlns:r="http://schemas.openxmlformats.org/officeDocument/2006/relationships" xmlns:p="http://schemas.openxmlformats.org/presentationml/2006/main">
  <p:tag name="THINKCELLSHAPEDONOTDELETE" val="t18wFUhD9F6wf1dax43OyEA"/>
</p:tagLst>
</file>

<file path=ppt/tags/tag2995.xml><?xml version="1.0" encoding="utf-8"?>
<p:tagLst xmlns:a="http://schemas.openxmlformats.org/drawingml/2006/main" xmlns:r="http://schemas.openxmlformats.org/officeDocument/2006/relationships" xmlns:p="http://schemas.openxmlformats.org/presentationml/2006/main">
  <p:tag name="THINKCELLSHAPEDONOTDELETE" val="tAnmIqWv2xxk.F1avF_0aRQ"/>
</p:tagLst>
</file>

<file path=ppt/tags/tag2996.xml><?xml version="1.0" encoding="utf-8"?>
<p:tagLst xmlns:a="http://schemas.openxmlformats.org/drawingml/2006/main" xmlns:r="http://schemas.openxmlformats.org/officeDocument/2006/relationships" xmlns:p="http://schemas.openxmlformats.org/presentationml/2006/main">
  <p:tag name="THINKCELLSHAPEDONOTDELETE" val="tRescDIyT1TVxMWMBUf8pFA"/>
</p:tagLst>
</file>

<file path=ppt/tags/tag2997.xml><?xml version="1.0" encoding="utf-8"?>
<p:tagLst xmlns:a="http://schemas.openxmlformats.org/drawingml/2006/main" xmlns:r="http://schemas.openxmlformats.org/officeDocument/2006/relationships" xmlns:p="http://schemas.openxmlformats.org/presentationml/2006/main">
  <p:tag name="THINKCELLSHAPEDONOTDELETE" val="tWkRnv3PJK71jt.SqRYjgww"/>
</p:tagLst>
</file>

<file path=ppt/tags/tag2998.xml><?xml version="1.0" encoding="utf-8"?>
<p:tagLst xmlns:a="http://schemas.openxmlformats.org/drawingml/2006/main" xmlns:r="http://schemas.openxmlformats.org/officeDocument/2006/relationships" xmlns:p="http://schemas.openxmlformats.org/presentationml/2006/main">
  <p:tag name="THINKCELLSHAPEDONOTDELETE" val="tZOpD.15Vl9EkeEqxBsDPeA"/>
</p:tagLst>
</file>

<file path=ppt/tags/tag2999.xml><?xml version="1.0" encoding="utf-8"?>
<p:tagLst xmlns:a="http://schemas.openxmlformats.org/drawingml/2006/main" xmlns:r="http://schemas.openxmlformats.org/officeDocument/2006/relationships" xmlns:p="http://schemas.openxmlformats.org/presentationml/2006/main">
  <p:tag name="THINKCELLSHAPEDONOTDELETE" val="tpl_TACB.iMG__MrxhIQwj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30.xml><?xml version="1.0" encoding="utf-8"?>
<p:tagLst xmlns:a="http://schemas.openxmlformats.org/drawingml/2006/main" xmlns:r="http://schemas.openxmlformats.org/officeDocument/2006/relationships" xmlns:p="http://schemas.openxmlformats.org/presentationml/2006/main">
  <p:tag name="SHAPENAME" val="Subtitle"/>
</p:tagLst>
</file>

<file path=ppt/tags/tag300.xml><?xml version="1.0" encoding="utf-8"?>
<p:tagLst xmlns:a="http://schemas.openxmlformats.org/drawingml/2006/main" xmlns:r="http://schemas.openxmlformats.org/officeDocument/2006/relationships" xmlns:p="http://schemas.openxmlformats.org/presentationml/2006/main">
  <p:tag name="SHAPENAME" val="TopLineLeft"/>
</p:tagLst>
</file>

<file path=ppt/tags/tag3000.xml><?xml version="1.0" encoding="utf-8"?>
<p:tagLst xmlns:a="http://schemas.openxmlformats.org/drawingml/2006/main" xmlns:r="http://schemas.openxmlformats.org/officeDocument/2006/relationships" xmlns:p="http://schemas.openxmlformats.org/presentationml/2006/main">
  <p:tag name="THINKCELLSHAPEDONOTDELETE" val="tu2fIET9F.9Uzs3F46fIhNg"/>
</p:tagLst>
</file>

<file path=ppt/tags/tag3001.xml><?xml version="1.0" encoding="utf-8"?>
<p:tagLst xmlns:a="http://schemas.openxmlformats.org/drawingml/2006/main" xmlns:r="http://schemas.openxmlformats.org/officeDocument/2006/relationships" xmlns:p="http://schemas.openxmlformats.org/presentationml/2006/main">
  <p:tag name="THINKCELLSHAPEDONOTDELETE" val="t2U8gQdY.uG7sv3sXovv8Wg"/>
</p:tagLst>
</file>

<file path=ppt/tags/tag3002.xml><?xml version="1.0" encoding="utf-8"?>
<p:tagLst xmlns:a="http://schemas.openxmlformats.org/drawingml/2006/main" xmlns:r="http://schemas.openxmlformats.org/officeDocument/2006/relationships" xmlns:p="http://schemas.openxmlformats.org/presentationml/2006/main">
  <p:tag name="NAME" val="LineBasicStrong"/>
</p:tagLst>
</file>

<file path=ppt/tags/tag3003.xml><?xml version="1.0" encoding="utf-8"?>
<p:tagLst xmlns:a="http://schemas.openxmlformats.org/drawingml/2006/main" xmlns:r="http://schemas.openxmlformats.org/officeDocument/2006/relationships" xmlns:p="http://schemas.openxmlformats.org/presentationml/2006/main">
  <p:tag name="NAME" val="TrackerNumBlue"/>
</p:tagLst>
</file>

<file path=ppt/tags/tag30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5.xml><?xml version="1.0" encoding="utf-8"?>
<p:tagLst xmlns:a="http://schemas.openxmlformats.org/drawingml/2006/main" xmlns:r="http://schemas.openxmlformats.org/officeDocument/2006/relationships" xmlns:p="http://schemas.openxmlformats.org/presentationml/2006/main">
  <p:tag name="THINKCELLSHAPEDONOTDELETE" val="tj_EUAPi7_8bdDO2CTelfEA"/>
</p:tagLst>
</file>

<file path=ppt/tags/tag3006.xml><?xml version="1.0" encoding="utf-8"?>
<p:tagLst xmlns:a="http://schemas.openxmlformats.org/drawingml/2006/main" xmlns:r="http://schemas.openxmlformats.org/officeDocument/2006/relationships" xmlns:p="http://schemas.openxmlformats.org/presentationml/2006/main">
  <p:tag name="THINKCELLSHAPEDONOTDELETE" val="ttTjYkrerKR9GGOfNPB4udA"/>
</p:tagLst>
</file>

<file path=ppt/tags/tag30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09.xml><?xml version="1.0" encoding="utf-8"?>
<p:tagLst xmlns:a="http://schemas.openxmlformats.org/drawingml/2006/main" xmlns:r="http://schemas.openxmlformats.org/officeDocument/2006/relationships" xmlns:p="http://schemas.openxmlformats.org/presentationml/2006/main">
  <p:tag name="THINKCELLSHAPEDONOTDELETE" val="tbC3Od37nKzixOo5foGdFVw"/>
</p:tagLst>
</file>

<file path=ppt/tags/tag301.xml><?xml version="1.0" encoding="utf-8"?>
<p:tagLst xmlns:a="http://schemas.openxmlformats.org/drawingml/2006/main" xmlns:r="http://schemas.openxmlformats.org/officeDocument/2006/relationships" xmlns:p="http://schemas.openxmlformats.org/presentationml/2006/main">
  <p:tag name="SHAPENAME" val="5. Source"/>
</p:tagLst>
</file>

<file path=ppt/tags/tag30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12.xml><?xml version="1.0" encoding="utf-8"?>
<p:tagLst xmlns:a="http://schemas.openxmlformats.org/drawingml/2006/main" xmlns:r="http://schemas.openxmlformats.org/officeDocument/2006/relationships" xmlns:p="http://schemas.openxmlformats.org/presentationml/2006/main">
  <p:tag name="1LEVEL" val="1"/>
  <p:tag name="2LEVEL" val="0.5"/>
  <p:tag name="3LEVEL" val="0.25"/>
  <p:tag name="4LEVEL" val="0.12"/>
  <p:tag name="5LEVEL" val="0.06"/>
</p:tagLst>
</file>

<file path=ppt/tags/tag3013.xml><?xml version="1.0" encoding="utf-8"?>
<p:tagLst xmlns:a="http://schemas.openxmlformats.org/drawingml/2006/main" xmlns:r="http://schemas.openxmlformats.org/officeDocument/2006/relationships" xmlns:p="http://schemas.openxmlformats.org/presentationml/2006/main">
  <p:tag name="1LEVEL" val="9"/>
  <p:tag name="2LEVEL" val="4.5"/>
  <p:tag name="3LEVEL" val="2.25"/>
  <p:tag name="4LEVEL" val="1.12"/>
  <p:tag name="5LEVEL" val="0.56"/>
</p:tagLst>
</file>

<file path=ppt/tags/tag3014.xml><?xml version="1.0" encoding="utf-8"?>
<p:tagLst xmlns:a="http://schemas.openxmlformats.org/drawingml/2006/main" xmlns:r="http://schemas.openxmlformats.org/officeDocument/2006/relationships" xmlns:p="http://schemas.openxmlformats.org/presentationml/2006/main">
  <p:tag name="1LEVEL" val="9"/>
  <p:tag name="2LEVEL" val="4.5"/>
  <p:tag name="3LEVEL" val="2.25"/>
  <p:tag name="4LEVEL" val="1.12"/>
  <p:tag name="5LEVEL" val="0.56"/>
</p:tagLst>
</file>

<file path=ppt/tags/tag3015.xml><?xml version="1.0" encoding="utf-8"?>
<p:tagLst xmlns:a="http://schemas.openxmlformats.org/drawingml/2006/main" xmlns:r="http://schemas.openxmlformats.org/officeDocument/2006/relationships" xmlns:p="http://schemas.openxmlformats.org/presentationml/2006/main">
  <p:tag name="NAME" val="CustomIcon"/>
</p:tagLst>
</file>

<file path=ppt/tags/tag3016.xml><?xml version="1.0" encoding="utf-8"?>
<p:tagLst xmlns:a="http://schemas.openxmlformats.org/drawingml/2006/main" xmlns:r="http://schemas.openxmlformats.org/officeDocument/2006/relationships" xmlns:p="http://schemas.openxmlformats.org/presentationml/2006/main">
  <p:tag name="1LEVEL" val="9"/>
  <p:tag name="2LEVEL" val="4.5"/>
  <p:tag name="3LEVEL" val="2.25"/>
  <p:tag name="4LEVEL" val="1.12"/>
  <p:tag name="5LEVEL" val="0.56"/>
</p:tagLst>
</file>

<file path=ppt/tags/tag3017.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5.xml><?xml version="1.0" encoding="utf-8"?>
<p:tagLst xmlns:a="http://schemas.openxmlformats.org/drawingml/2006/main" xmlns:r="http://schemas.openxmlformats.org/officeDocument/2006/relationships" xmlns:p="http://schemas.openxmlformats.org/presentationml/2006/main">
  <p:tag name="SHAPENAME" val="BottomLine"/>
</p:tagLst>
</file>

<file path=ppt/tags/tag306.xml><?xml version="1.0" encoding="utf-8"?>
<p:tagLst xmlns:a="http://schemas.openxmlformats.org/drawingml/2006/main" xmlns:r="http://schemas.openxmlformats.org/officeDocument/2006/relationships" xmlns:p="http://schemas.openxmlformats.org/presentationml/2006/main">
  <p:tag name="SHAPENAME" val="TopLine"/>
</p:tagLst>
</file>

<file path=ppt/tags/tag307.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xml><?xml version="1.0" encoding="utf-8"?>
<p:tagLst xmlns:a="http://schemas.openxmlformats.org/drawingml/2006/main" xmlns:r="http://schemas.openxmlformats.org/officeDocument/2006/relationships" xmlns:p="http://schemas.openxmlformats.org/presentationml/2006/main">
  <p:tag name="SHAPENAME" val="Title"/>
</p:tagLst>
</file>

<file path=ppt/tags/tag310.xml><?xml version="1.0" encoding="utf-8"?>
<p:tagLst xmlns:a="http://schemas.openxmlformats.org/drawingml/2006/main" xmlns:r="http://schemas.openxmlformats.org/officeDocument/2006/relationships" xmlns:p="http://schemas.openxmlformats.org/presentationml/2006/main">
  <p:tag name="SHAPENAME" val="5. Source"/>
</p:tagLst>
</file>

<file path=ppt/tags/tag3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2.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4.xml><?xml version="1.0" encoding="utf-8"?>
<p:tagLst xmlns:a="http://schemas.openxmlformats.org/drawingml/2006/main" xmlns:r="http://schemas.openxmlformats.org/officeDocument/2006/relationships" xmlns:p="http://schemas.openxmlformats.org/presentationml/2006/main">
  <p:tag name="SHAPENAME" val="5. Source"/>
</p:tagLst>
</file>

<file path=ppt/tags/tag3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SHAPENAME" val="LogoImage"/>
</p:tagLst>
</file>

<file path=ppt/tags/tag318.xml><?xml version="1.0" encoding="utf-8"?>
<p:tagLst xmlns:a="http://schemas.openxmlformats.org/drawingml/2006/main" xmlns:r="http://schemas.openxmlformats.org/officeDocument/2006/relationships" xmlns:p="http://schemas.openxmlformats.org/presentationml/2006/main">
  <p:tag name="SHAPENAME" val="5. Sourc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21.xml><?xml version="1.0" encoding="utf-8"?>
<p:tagLst xmlns:a="http://schemas.openxmlformats.org/drawingml/2006/main" xmlns:r="http://schemas.openxmlformats.org/officeDocument/2006/relationships" xmlns:p="http://schemas.openxmlformats.org/presentationml/2006/main">
  <p:tag name="SHAPENAME" val="4. Footnote"/>
</p:tagLst>
</file>

<file path=ppt/tags/tag3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3.xml><?xml version="1.0" encoding="utf-8"?>
<p:tagLst xmlns:a="http://schemas.openxmlformats.org/drawingml/2006/main" xmlns:r="http://schemas.openxmlformats.org/officeDocument/2006/relationships" xmlns:p="http://schemas.openxmlformats.org/presentationml/2006/main">
  <p:tag name="NAME" val="ACET"/>
</p:tagLst>
</file>

<file path=ppt/tags/tag324.xml><?xml version="1.0" encoding="utf-8"?>
<p:tagLst xmlns:a="http://schemas.openxmlformats.org/drawingml/2006/main" xmlns:r="http://schemas.openxmlformats.org/officeDocument/2006/relationships" xmlns:p="http://schemas.openxmlformats.org/presentationml/2006/main">
  <p:tag name="NAME" val="Moon"/>
</p:tagLst>
</file>

<file path=ppt/tags/tag325.xml><?xml version="1.0" encoding="utf-8"?>
<p:tagLst xmlns:a="http://schemas.openxmlformats.org/drawingml/2006/main" xmlns:r="http://schemas.openxmlformats.org/officeDocument/2006/relationships" xmlns:p="http://schemas.openxmlformats.org/presentationml/2006/main">
  <p:tag name="NAME" val="Moon"/>
</p:tagLst>
</file>

<file path=ppt/tags/tag326.xml><?xml version="1.0" encoding="utf-8"?>
<p:tagLst xmlns:a="http://schemas.openxmlformats.org/drawingml/2006/main" xmlns:r="http://schemas.openxmlformats.org/officeDocument/2006/relationships" xmlns:p="http://schemas.openxmlformats.org/presentationml/2006/main">
  <p:tag name="NAME" val="Moon"/>
</p:tagLst>
</file>

<file path=ppt/tags/tag327.xml><?xml version="1.0" encoding="utf-8"?>
<p:tagLst xmlns:a="http://schemas.openxmlformats.org/drawingml/2006/main" xmlns:r="http://schemas.openxmlformats.org/officeDocument/2006/relationships" xmlns:p="http://schemas.openxmlformats.org/presentationml/2006/main">
  <p:tag name="NAME" val="Moon"/>
</p:tagLst>
</file>

<file path=ppt/tags/tag328.xml><?xml version="1.0" encoding="utf-8"?>
<p:tagLst xmlns:a="http://schemas.openxmlformats.org/drawingml/2006/main" xmlns:r="http://schemas.openxmlformats.org/officeDocument/2006/relationships" xmlns:p="http://schemas.openxmlformats.org/presentationml/2006/main">
  <p:tag name="NAME" val="Moon"/>
</p:tagLst>
</file>

<file path=ppt/tags/tag329.xml><?xml version="1.0" encoding="utf-8"?>
<p:tagLst xmlns:a="http://schemas.openxmlformats.org/drawingml/2006/main" xmlns:r="http://schemas.openxmlformats.org/officeDocument/2006/relationships" xmlns:p="http://schemas.openxmlformats.org/presentationml/2006/main">
  <p:tag name="ANGLE" val="5"/>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ANGLE" val="5"/>
</p:tagLst>
</file>

<file path=ppt/tags/tag331.xml><?xml version="1.0" encoding="utf-8"?>
<p:tagLst xmlns:a="http://schemas.openxmlformats.org/drawingml/2006/main" xmlns:r="http://schemas.openxmlformats.org/officeDocument/2006/relationships" xmlns:p="http://schemas.openxmlformats.org/presentationml/2006/main">
  <p:tag name="ANGLE" val="4"/>
</p:tagLst>
</file>

<file path=ppt/tags/tag332.xml><?xml version="1.0" encoding="utf-8"?>
<p:tagLst xmlns:a="http://schemas.openxmlformats.org/drawingml/2006/main" xmlns:r="http://schemas.openxmlformats.org/officeDocument/2006/relationships" xmlns:p="http://schemas.openxmlformats.org/presentationml/2006/main">
  <p:tag name="ANGLE" val="4"/>
</p:tagLst>
</file>

<file path=ppt/tags/tag333.xml><?xml version="1.0" encoding="utf-8"?>
<p:tagLst xmlns:a="http://schemas.openxmlformats.org/drawingml/2006/main" xmlns:r="http://schemas.openxmlformats.org/officeDocument/2006/relationships" xmlns:p="http://schemas.openxmlformats.org/presentationml/2006/main">
  <p:tag name="ANGLE" val="3"/>
</p:tagLst>
</file>

<file path=ppt/tags/tag334.xml><?xml version="1.0" encoding="utf-8"?>
<p:tagLst xmlns:a="http://schemas.openxmlformats.org/drawingml/2006/main" xmlns:r="http://schemas.openxmlformats.org/officeDocument/2006/relationships" xmlns:p="http://schemas.openxmlformats.org/presentationml/2006/main">
  <p:tag name="ANGLE" val="3"/>
</p:tagLst>
</file>

<file path=ppt/tags/tag335.xml><?xml version="1.0" encoding="utf-8"?>
<p:tagLst xmlns:a="http://schemas.openxmlformats.org/drawingml/2006/main" xmlns:r="http://schemas.openxmlformats.org/officeDocument/2006/relationships" xmlns:p="http://schemas.openxmlformats.org/presentationml/2006/main">
  <p:tag name="ANGLE" val="2"/>
</p:tagLst>
</file>

<file path=ppt/tags/tag336.xml><?xml version="1.0" encoding="utf-8"?>
<p:tagLst xmlns:a="http://schemas.openxmlformats.org/drawingml/2006/main" xmlns:r="http://schemas.openxmlformats.org/officeDocument/2006/relationships" xmlns:p="http://schemas.openxmlformats.org/presentationml/2006/main">
  <p:tag name="ANGLE" val="2"/>
</p:tagLst>
</file>

<file path=ppt/tags/tag337.xml><?xml version="1.0" encoding="utf-8"?>
<p:tagLst xmlns:a="http://schemas.openxmlformats.org/drawingml/2006/main" xmlns:r="http://schemas.openxmlformats.org/officeDocument/2006/relationships" xmlns:p="http://schemas.openxmlformats.org/presentationml/2006/main">
  <p:tag name="ANGLE" val="1"/>
</p:tagLst>
</file>

<file path=ppt/tags/tag338.xml><?xml version="1.0" encoding="utf-8"?>
<p:tagLst xmlns:a="http://schemas.openxmlformats.org/drawingml/2006/main" xmlns:r="http://schemas.openxmlformats.org/officeDocument/2006/relationships" xmlns:p="http://schemas.openxmlformats.org/presentationml/2006/main">
  <p:tag name="ANGLE" val="1"/>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4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42.xml><?xml version="1.0" encoding="utf-8"?>
<p:tagLst xmlns:a="http://schemas.openxmlformats.org/drawingml/2006/main" xmlns:r="http://schemas.openxmlformats.org/officeDocument/2006/relationships" xmlns:p="http://schemas.openxmlformats.org/presentationml/2006/main">
  <p:tag name="SHAPENAME" val="Subtitle"/>
</p:tagLst>
</file>

<file path=ppt/tags/tag343.xml><?xml version="1.0" encoding="utf-8"?>
<p:tagLst xmlns:a="http://schemas.openxmlformats.org/drawingml/2006/main" xmlns:r="http://schemas.openxmlformats.org/officeDocument/2006/relationships" xmlns:p="http://schemas.openxmlformats.org/presentationml/2006/main">
  <p:tag name="SHAPENAME" val="Titl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4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47.xml><?xml version="1.0" encoding="utf-8"?>
<p:tagLst xmlns:a="http://schemas.openxmlformats.org/drawingml/2006/main" xmlns:r="http://schemas.openxmlformats.org/officeDocument/2006/relationships" xmlns:p="http://schemas.openxmlformats.org/presentationml/2006/main">
  <p:tag name="SHAPENAME" val="Subtitle"/>
</p:tagLst>
</file>

<file path=ppt/tags/tag348.xml><?xml version="1.0" encoding="utf-8"?>
<p:tagLst xmlns:a="http://schemas.openxmlformats.org/drawingml/2006/main" xmlns:r="http://schemas.openxmlformats.org/officeDocument/2006/relationships" xmlns:p="http://schemas.openxmlformats.org/presentationml/2006/main">
  <p:tag name="SHAPENAME" val="Titl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3.xml><?xml version="1.0" encoding="utf-8"?>
<p:tagLst xmlns:a="http://schemas.openxmlformats.org/drawingml/2006/main" xmlns:r="http://schemas.openxmlformats.org/officeDocument/2006/relationships" xmlns:p="http://schemas.openxmlformats.org/presentationml/2006/main">
  <p:tag name="SHAPENAME" val="5. Source"/>
</p:tagLst>
</file>

<file path=ppt/tags/tag3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0.xml><?xml version="1.0" encoding="utf-8"?>
<p:tagLst xmlns:a="http://schemas.openxmlformats.org/drawingml/2006/main" xmlns:r="http://schemas.openxmlformats.org/officeDocument/2006/relationships" xmlns:p="http://schemas.openxmlformats.org/presentationml/2006/main">
  <p:tag name="SHAPENAME" val="5. Source"/>
</p:tagLst>
</file>

<file path=ppt/tags/tag3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7.xml><?xml version="1.0" encoding="utf-8"?>
<p:tagLst xmlns:a="http://schemas.openxmlformats.org/drawingml/2006/main" xmlns:r="http://schemas.openxmlformats.org/officeDocument/2006/relationships" xmlns:p="http://schemas.openxmlformats.org/presentationml/2006/main">
  <p:tag name="SHAPENAME" val="5. Source"/>
</p:tagLst>
</file>

<file path=ppt/tags/tag3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SHAPENAME" val="5. Sourc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3.xml><?xml version="1.0" encoding="utf-8"?>
<p:tagLst xmlns:a="http://schemas.openxmlformats.org/drawingml/2006/main" xmlns:r="http://schemas.openxmlformats.org/officeDocument/2006/relationships" xmlns:p="http://schemas.openxmlformats.org/presentationml/2006/main">
  <p:tag name="SHAPENAME" val="5. Source"/>
</p:tagLst>
</file>

<file path=ppt/tags/tag3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9.xml><?xml version="1.0" encoding="utf-8"?>
<p:tagLst xmlns:a="http://schemas.openxmlformats.org/drawingml/2006/main" xmlns:r="http://schemas.openxmlformats.org/officeDocument/2006/relationships" xmlns:p="http://schemas.openxmlformats.org/presentationml/2006/main">
  <p:tag name="SHAPENAME" val="5. Source"/>
</p:tagLst>
</file>

<file path=ppt/tags/tag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5.xml><?xml version="1.0" encoding="utf-8"?>
<p:tagLst xmlns:a="http://schemas.openxmlformats.org/drawingml/2006/main" xmlns:r="http://schemas.openxmlformats.org/officeDocument/2006/relationships" xmlns:p="http://schemas.openxmlformats.org/presentationml/2006/main">
  <p:tag name="SHAPENAME" val="5. Source"/>
</p:tagLst>
</file>

<file path=ppt/tags/tag3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2.xml><?xml version="1.0" encoding="utf-8"?>
<p:tagLst xmlns:a="http://schemas.openxmlformats.org/drawingml/2006/main" xmlns:r="http://schemas.openxmlformats.org/officeDocument/2006/relationships" xmlns:p="http://schemas.openxmlformats.org/presentationml/2006/main">
  <p:tag name="SHAPENAME" val="5. Source"/>
</p:tagLst>
</file>

<file path=ppt/tags/tag3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9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9.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4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07.xml><?xml version="1.0" encoding="utf-8"?>
<p:tagLst xmlns:a="http://schemas.openxmlformats.org/drawingml/2006/main" xmlns:r="http://schemas.openxmlformats.org/officeDocument/2006/relationships" xmlns:p="http://schemas.openxmlformats.org/presentationml/2006/main">
  <p:tag name="SHAPENAME" val="5. Source"/>
</p:tagLst>
</file>

<file path=ppt/tags/tag4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1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6.xml><?xml version="1.0" encoding="utf-8"?>
<p:tagLst xmlns:a="http://schemas.openxmlformats.org/drawingml/2006/main" xmlns:r="http://schemas.openxmlformats.org/officeDocument/2006/relationships" xmlns:p="http://schemas.openxmlformats.org/presentationml/2006/main">
  <p:tag name="SHAPENAME" val="5. Source"/>
</p:tagLst>
</file>

<file path=ppt/tags/tag4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4.xml><?xml version="1.0" encoding="utf-8"?>
<p:tagLst xmlns:a="http://schemas.openxmlformats.org/drawingml/2006/main" xmlns:r="http://schemas.openxmlformats.org/officeDocument/2006/relationships" xmlns:p="http://schemas.openxmlformats.org/presentationml/2006/main">
  <p:tag name="SHAPENAME" val="5. Source"/>
</p:tagLst>
</file>

<file path=ppt/tags/tag4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2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2.xml><?xml version="1.0" encoding="utf-8"?>
<p:tagLst xmlns:a="http://schemas.openxmlformats.org/drawingml/2006/main" xmlns:r="http://schemas.openxmlformats.org/officeDocument/2006/relationships" xmlns:p="http://schemas.openxmlformats.org/presentationml/2006/main">
  <p:tag name="SHAPENAME" val="5. Source"/>
</p:tagLst>
</file>

<file path=ppt/tags/tag4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4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8.xml><?xml version="1.0" encoding="utf-8"?>
<p:tagLst xmlns:a="http://schemas.openxmlformats.org/drawingml/2006/main" xmlns:r="http://schemas.openxmlformats.org/officeDocument/2006/relationships" xmlns:p="http://schemas.openxmlformats.org/presentationml/2006/main">
  <p:tag name="SHAPENAME" val="5. Source"/>
</p:tagLst>
</file>

<file path=ppt/tags/tag4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2.xml><?xml version="1.0" encoding="utf-8"?>
<p:tagLst xmlns:a="http://schemas.openxmlformats.org/drawingml/2006/main" xmlns:r="http://schemas.openxmlformats.org/officeDocument/2006/relationships" xmlns:p="http://schemas.openxmlformats.org/presentationml/2006/main">
  <p:tag name="SHAPENAME" val="5. Source"/>
</p:tagLst>
</file>

<file path=ppt/tags/tag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5.xml><?xml version="1.0" encoding="utf-8"?>
<p:tagLst xmlns:a="http://schemas.openxmlformats.org/drawingml/2006/main" xmlns:r="http://schemas.openxmlformats.org/officeDocument/2006/relationships" xmlns:p="http://schemas.openxmlformats.org/presentationml/2006/main">
  <p:tag name="SHAPENAME" val="5. Sourc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1.xml><?xml version="1.0" encoding="utf-8"?>
<p:tagLst xmlns:a="http://schemas.openxmlformats.org/drawingml/2006/main" xmlns:r="http://schemas.openxmlformats.org/officeDocument/2006/relationships" xmlns:p="http://schemas.openxmlformats.org/presentationml/2006/main">
  <p:tag name="SHAPENAME" val="5. Source"/>
</p:tagLst>
</file>

<file path=ppt/tags/tag4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7.xml><?xml version="1.0" encoding="utf-8"?>
<p:tagLst xmlns:a="http://schemas.openxmlformats.org/drawingml/2006/main" xmlns:r="http://schemas.openxmlformats.org/officeDocument/2006/relationships" xmlns:p="http://schemas.openxmlformats.org/presentationml/2006/main">
  <p:tag name="SHAPENAME" val="5. Source"/>
</p:tagLst>
</file>

<file path=ppt/tags/tag4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46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63.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4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5.xml><?xml version="1.0" encoding="utf-8"?>
<p:tagLst xmlns:a="http://schemas.openxmlformats.org/drawingml/2006/main" xmlns:r="http://schemas.openxmlformats.org/officeDocument/2006/relationships" xmlns:p="http://schemas.openxmlformats.org/presentationml/2006/main">
  <p:tag name="SHAPENAME" val="TopLineLeft"/>
</p:tagLst>
</file>

<file path=ppt/tags/tag466.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467.xml><?xml version="1.0" encoding="utf-8"?>
<p:tagLst xmlns:a="http://schemas.openxmlformats.org/drawingml/2006/main" xmlns:r="http://schemas.openxmlformats.org/officeDocument/2006/relationships" xmlns:p="http://schemas.openxmlformats.org/presentationml/2006/main">
  <p:tag name="SHAPENAME" val="TopLineLeft"/>
</p:tagLst>
</file>

<file path=ppt/tags/tag46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4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2.xml><?xml version="1.0" encoding="utf-8"?>
<p:tagLst xmlns:a="http://schemas.openxmlformats.org/drawingml/2006/main" xmlns:r="http://schemas.openxmlformats.org/officeDocument/2006/relationships" xmlns:p="http://schemas.openxmlformats.org/presentationml/2006/main">
  <p:tag name="SHAPENAME" val="5. Source"/>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475.xml><?xml version="1.0" encoding="utf-8"?>
<p:tagLst xmlns:a="http://schemas.openxmlformats.org/drawingml/2006/main" xmlns:r="http://schemas.openxmlformats.org/officeDocument/2006/relationships" xmlns:p="http://schemas.openxmlformats.org/presentationml/2006/main">
  <p:tag name="SHAPENAME" val="4. Footnote"/>
</p:tagLst>
</file>

<file path=ppt/tags/tag4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7.xml><?xml version="1.0" encoding="utf-8"?>
<p:tagLst xmlns:a="http://schemas.openxmlformats.org/drawingml/2006/main" xmlns:r="http://schemas.openxmlformats.org/officeDocument/2006/relationships" xmlns:p="http://schemas.openxmlformats.org/presentationml/2006/main">
  <p:tag name="NAME" val="ACET"/>
</p:tagLst>
</file>

<file path=ppt/tags/tag478.xml><?xml version="1.0" encoding="utf-8"?>
<p:tagLst xmlns:a="http://schemas.openxmlformats.org/drawingml/2006/main" xmlns:r="http://schemas.openxmlformats.org/officeDocument/2006/relationships" xmlns:p="http://schemas.openxmlformats.org/presentationml/2006/main">
  <p:tag name="NAME" val="Moon"/>
</p:tagLst>
</file>

<file path=ppt/tags/tag479.xml><?xml version="1.0" encoding="utf-8"?>
<p:tagLst xmlns:a="http://schemas.openxmlformats.org/drawingml/2006/main" xmlns:r="http://schemas.openxmlformats.org/officeDocument/2006/relationships" xmlns:p="http://schemas.openxmlformats.org/presentationml/2006/main">
  <p:tag name="NAME" val="Moon"/>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NAME" val="Moon"/>
</p:tagLst>
</file>

<file path=ppt/tags/tag481.xml><?xml version="1.0" encoding="utf-8"?>
<p:tagLst xmlns:a="http://schemas.openxmlformats.org/drawingml/2006/main" xmlns:r="http://schemas.openxmlformats.org/officeDocument/2006/relationships" xmlns:p="http://schemas.openxmlformats.org/presentationml/2006/main">
  <p:tag name="NAME" val="Moon"/>
</p:tagLst>
</file>

<file path=ppt/tags/tag482.xml><?xml version="1.0" encoding="utf-8"?>
<p:tagLst xmlns:a="http://schemas.openxmlformats.org/drawingml/2006/main" xmlns:r="http://schemas.openxmlformats.org/officeDocument/2006/relationships" xmlns:p="http://schemas.openxmlformats.org/presentationml/2006/main">
  <p:tag name="NAME" val="Moon"/>
</p:tagLst>
</file>

<file path=ppt/tags/tag483.xml><?xml version="1.0" encoding="utf-8"?>
<p:tagLst xmlns:a="http://schemas.openxmlformats.org/drawingml/2006/main" xmlns:r="http://schemas.openxmlformats.org/officeDocument/2006/relationships" xmlns:p="http://schemas.openxmlformats.org/presentationml/2006/main">
  <p:tag name="ANGLE" val="5"/>
</p:tagLst>
</file>

<file path=ppt/tags/tag484.xml><?xml version="1.0" encoding="utf-8"?>
<p:tagLst xmlns:a="http://schemas.openxmlformats.org/drawingml/2006/main" xmlns:r="http://schemas.openxmlformats.org/officeDocument/2006/relationships" xmlns:p="http://schemas.openxmlformats.org/presentationml/2006/main">
  <p:tag name="ANGLE" val="5"/>
</p:tagLst>
</file>

<file path=ppt/tags/tag485.xml><?xml version="1.0" encoding="utf-8"?>
<p:tagLst xmlns:a="http://schemas.openxmlformats.org/drawingml/2006/main" xmlns:r="http://schemas.openxmlformats.org/officeDocument/2006/relationships" xmlns:p="http://schemas.openxmlformats.org/presentationml/2006/main">
  <p:tag name="ANGLE" val="4"/>
</p:tagLst>
</file>

<file path=ppt/tags/tag486.xml><?xml version="1.0" encoding="utf-8"?>
<p:tagLst xmlns:a="http://schemas.openxmlformats.org/drawingml/2006/main" xmlns:r="http://schemas.openxmlformats.org/officeDocument/2006/relationships" xmlns:p="http://schemas.openxmlformats.org/presentationml/2006/main">
  <p:tag name="ANGLE" val="4"/>
</p:tagLst>
</file>

<file path=ppt/tags/tag487.xml><?xml version="1.0" encoding="utf-8"?>
<p:tagLst xmlns:a="http://schemas.openxmlformats.org/drawingml/2006/main" xmlns:r="http://schemas.openxmlformats.org/officeDocument/2006/relationships" xmlns:p="http://schemas.openxmlformats.org/presentationml/2006/main">
  <p:tag name="ANGLE" val="3"/>
</p:tagLst>
</file>

<file path=ppt/tags/tag488.xml><?xml version="1.0" encoding="utf-8"?>
<p:tagLst xmlns:a="http://schemas.openxmlformats.org/drawingml/2006/main" xmlns:r="http://schemas.openxmlformats.org/officeDocument/2006/relationships" xmlns:p="http://schemas.openxmlformats.org/presentationml/2006/main">
  <p:tag name="ANGLE" val="3"/>
</p:tagLst>
</file>

<file path=ppt/tags/tag489.xml><?xml version="1.0" encoding="utf-8"?>
<p:tagLst xmlns:a="http://schemas.openxmlformats.org/drawingml/2006/main" xmlns:r="http://schemas.openxmlformats.org/officeDocument/2006/relationships" xmlns:p="http://schemas.openxmlformats.org/presentationml/2006/main">
  <p:tag name="ANGLE" val="2"/>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490.xml><?xml version="1.0" encoding="utf-8"?>
<p:tagLst xmlns:a="http://schemas.openxmlformats.org/drawingml/2006/main" xmlns:r="http://schemas.openxmlformats.org/officeDocument/2006/relationships" xmlns:p="http://schemas.openxmlformats.org/presentationml/2006/main">
  <p:tag name="ANGLE" val="2"/>
</p:tagLst>
</file>

<file path=ppt/tags/tag491.xml><?xml version="1.0" encoding="utf-8"?>
<p:tagLst xmlns:a="http://schemas.openxmlformats.org/drawingml/2006/main" xmlns:r="http://schemas.openxmlformats.org/officeDocument/2006/relationships" xmlns:p="http://schemas.openxmlformats.org/presentationml/2006/main">
  <p:tag name="ANGLE" val="1"/>
</p:tagLst>
</file>

<file path=ppt/tags/tag492.xml><?xml version="1.0" encoding="utf-8"?>
<p:tagLst xmlns:a="http://schemas.openxmlformats.org/drawingml/2006/main" xmlns:r="http://schemas.openxmlformats.org/officeDocument/2006/relationships" xmlns:p="http://schemas.openxmlformats.org/presentationml/2006/main">
  <p:tag name="ANGLE" val="1"/>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9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96.xml><?xml version="1.0" encoding="utf-8"?>
<p:tagLst xmlns:a="http://schemas.openxmlformats.org/drawingml/2006/main" xmlns:r="http://schemas.openxmlformats.org/officeDocument/2006/relationships" xmlns:p="http://schemas.openxmlformats.org/presentationml/2006/main">
  <p:tag name="SHAPENAME" val="Subtitle"/>
</p:tagLst>
</file>

<file path=ppt/tags/tag497.xml><?xml version="1.0" encoding="utf-8"?>
<p:tagLst xmlns:a="http://schemas.openxmlformats.org/drawingml/2006/main" xmlns:r="http://schemas.openxmlformats.org/officeDocument/2006/relationships" xmlns:p="http://schemas.openxmlformats.org/presentationml/2006/main">
  <p:tag name="SHAPENAME" val="Title"/>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xml><?xml version="1.0" encoding="utf-8"?>
<p:tagLst xmlns:a="http://schemas.openxmlformats.org/drawingml/2006/main" xmlns:r="http://schemas.openxmlformats.org/officeDocument/2006/relationships" xmlns:p="http://schemas.openxmlformats.org/presentationml/2006/main">
  <p:tag name="SHAPENAME" val="BottomLine"/>
</p:tagLst>
</file>

<file path=ppt/tags/tag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2.xml><?xml version="1.0" encoding="utf-8"?>
<p:tagLst xmlns:a="http://schemas.openxmlformats.org/drawingml/2006/main" xmlns:r="http://schemas.openxmlformats.org/officeDocument/2006/relationships" xmlns:p="http://schemas.openxmlformats.org/presentationml/2006/main">
  <p:tag name="SHAPENAME" val="5. Source"/>
</p:tagLst>
</file>

<file path=ppt/tags/tag5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5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9.xml><?xml version="1.0" encoding="utf-8"?>
<p:tagLst xmlns:a="http://schemas.openxmlformats.org/drawingml/2006/main" xmlns:r="http://schemas.openxmlformats.org/officeDocument/2006/relationships" xmlns:p="http://schemas.openxmlformats.org/presentationml/2006/main">
  <p:tag name="SHAPENAME" val="5. Source"/>
</p:tagLst>
</file>

<file path=ppt/tags/tag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3.xml><?xml version="1.0" encoding="utf-8"?>
<p:tagLst xmlns:a="http://schemas.openxmlformats.org/drawingml/2006/main" xmlns:r="http://schemas.openxmlformats.org/officeDocument/2006/relationships" xmlns:p="http://schemas.openxmlformats.org/presentationml/2006/main">
  <p:tag name="SHAPENAME" val="5. Source"/>
</p:tagLst>
</file>

<file path=ppt/tags/tag5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52.xml><?xml version="1.0" encoding="utf-8"?>
<p:tagLst xmlns:a="http://schemas.openxmlformats.org/drawingml/2006/main" xmlns:r="http://schemas.openxmlformats.org/officeDocument/2006/relationships" xmlns:p="http://schemas.openxmlformats.org/presentationml/2006/main">
  <p:tag name="SHAPENAME" val="5. Source"/>
</p:tagLst>
</file>

<file path=ppt/tags/tag5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2.xml><?xml version="1.0" encoding="utf-8"?>
<p:tagLst xmlns:a="http://schemas.openxmlformats.org/drawingml/2006/main" xmlns:r="http://schemas.openxmlformats.org/officeDocument/2006/relationships" xmlns:p="http://schemas.openxmlformats.org/presentationml/2006/main">
  <p:tag name="SHAPENAME" val="5. Source"/>
</p:tagLst>
</file>

<file path=ppt/tags/tag5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5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8.xml><?xml version="1.0" encoding="utf-8"?>
<p:tagLst xmlns:a="http://schemas.openxmlformats.org/drawingml/2006/main" xmlns:r="http://schemas.openxmlformats.org/officeDocument/2006/relationships" xmlns:p="http://schemas.openxmlformats.org/presentationml/2006/main">
  <p:tag name="SHAPENAME" val="4. Footnote"/>
</p:tagLst>
</file>

<file path=ppt/tags/tag529.xml><?xml version="1.0" encoding="utf-8"?>
<p:tagLst xmlns:a="http://schemas.openxmlformats.org/drawingml/2006/main" xmlns:r="http://schemas.openxmlformats.org/officeDocument/2006/relationships" xmlns:p="http://schemas.openxmlformats.org/presentationml/2006/main">
  <p:tag name="NAME" val="ACET"/>
</p:tagLst>
</file>

<file path=ppt/tags/tag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30.xml><?xml version="1.0" encoding="utf-8"?>
<p:tagLst xmlns:a="http://schemas.openxmlformats.org/drawingml/2006/main" xmlns:r="http://schemas.openxmlformats.org/officeDocument/2006/relationships" xmlns:p="http://schemas.openxmlformats.org/presentationml/2006/main">
  <p:tag name="NAME" val="Moon"/>
</p:tagLst>
</file>

<file path=ppt/tags/tag531.xml><?xml version="1.0" encoding="utf-8"?>
<p:tagLst xmlns:a="http://schemas.openxmlformats.org/drawingml/2006/main" xmlns:r="http://schemas.openxmlformats.org/officeDocument/2006/relationships" xmlns:p="http://schemas.openxmlformats.org/presentationml/2006/main">
  <p:tag name="NAME" val="Moon"/>
</p:tagLst>
</file>

<file path=ppt/tags/tag532.xml><?xml version="1.0" encoding="utf-8"?>
<p:tagLst xmlns:a="http://schemas.openxmlformats.org/drawingml/2006/main" xmlns:r="http://schemas.openxmlformats.org/officeDocument/2006/relationships" xmlns:p="http://schemas.openxmlformats.org/presentationml/2006/main">
  <p:tag name="NAME" val="Moon"/>
</p:tagLst>
</file>

<file path=ppt/tags/tag533.xml><?xml version="1.0" encoding="utf-8"?>
<p:tagLst xmlns:a="http://schemas.openxmlformats.org/drawingml/2006/main" xmlns:r="http://schemas.openxmlformats.org/officeDocument/2006/relationships" xmlns:p="http://schemas.openxmlformats.org/presentationml/2006/main">
  <p:tag name="NAME" val="Moon"/>
</p:tagLst>
</file>

<file path=ppt/tags/tag534.xml><?xml version="1.0" encoding="utf-8"?>
<p:tagLst xmlns:a="http://schemas.openxmlformats.org/drawingml/2006/main" xmlns:r="http://schemas.openxmlformats.org/officeDocument/2006/relationships" xmlns:p="http://schemas.openxmlformats.org/presentationml/2006/main">
  <p:tag name="NAME" val="Moon"/>
</p:tagLst>
</file>

<file path=ppt/tags/tag535.xml><?xml version="1.0" encoding="utf-8"?>
<p:tagLst xmlns:a="http://schemas.openxmlformats.org/drawingml/2006/main" xmlns:r="http://schemas.openxmlformats.org/officeDocument/2006/relationships" xmlns:p="http://schemas.openxmlformats.org/presentationml/2006/main">
  <p:tag name="ANGLE" val="5"/>
</p:tagLst>
</file>

<file path=ppt/tags/tag536.xml><?xml version="1.0" encoding="utf-8"?>
<p:tagLst xmlns:a="http://schemas.openxmlformats.org/drawingml/2006/main" xmlns:r="http://schemas.openxmlformats.org/officeDocument/2006/relationships" xmlns:p="http://schemas.openxmlformats.org/presentationml/2006/main">
  <p:tag name="ANGLE" val="5"/>
</p:tagLst>
</file>

<file path=ppt/tags/tag537.xml><?xml version="1.0" encoding="utf-8"?>
<p:tagLst xmlns:a="http://schemas.openxmlformats.org/drawingml/2006/main" xmlns:r="http://schemas.openxmlformats.org/officeDocument/2006/relationships" xmlns:p="http://schemas.openxmlformats.org/presentationml/2006/main">
  <p:tag name="ANGLE" val="4"/>
</p:tagLst>
</file>

<file path=ppt/tags/tag538.xml><?xml version="1.0" encoding="utf-8"?>
<p:tagLst xmlns:a="http://schemas.openxmlformats.org/drawingml/2006/main" xmlns:r="http://schemas.openxmlformats.org/officeDocument/2006/relationships" xmlns:p="http://schemas.openxmlformats.org/presentationml/2006/main">
  <p:tag name="ANGLE" val="4"/>
</p:tagLst>
</file>

<file path=ppt/tags/tag539.xml><?xml version="1.0" encoding="utf-8"?>
<p:tagLst xmlns:a="http://schemas.openxmlformats.org/drawingml/2006/main" xmlns:r="http://schemas.openxmlformats.org/officeDocument/2006/relationships" xmlns:p="http://schemas.openxmlformats.org/presentationml/2006/main">
  <p:tag name="ANGLE" val="3"/>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0.xml><?xml version="1.0" encoding="utf-8"?>
<p:tagLst xmlns:a="http://schemas.openxmlformats.org/drawingml/2006/main" xmlns:r="http://schemas.openxmlformats.org/officeDocument/2006/relationships" xmlns:p="http://schemas.openxmlformats.org/presentationml/2006/main">
  <p:tag name="ANGLE" val="3"/>
</p:tagLst>
</file>

<file path=ppt/tags/tag541.xml><?xml version="1.0" encoding="utf-8"?>
<p:tagLst xmlns:a="http://schemas.openxmlformats.org/drawingml/2006/main" xmlns:r="http://schemas.openxmlformats.org/officeDocument/2006/relationships" xmlns:p="http://schemas.openxmlformats.org/presentationml/2006/main">
  <p:tag name="ANGLE" val="2"/>
</p:tagLst>
</file>

<file path=ppt/tags/tag542.xml><?xml version="1.0" encoding="utf-8"?>
<p:tagLst xmlns:a="http://schemas.openxmlformats.org/drawingml/2006/main" xmlns:r="http://schemas.openxmlformats.org/officeDocument/2006/relationships" xmlns:p="http://schemas.openxmlformats.org/presentationml/2006/main">
  <p:tag name="ANGLE" val="2"/>
</p:tagLst>
</file>

<file path=ppt/tags/tag543.xml><?xml version="1.0" encoding="utf-8"?>
<p:tagLst xmlns:a="http://schemas.openxmlformats.org/drawingml/2006/main" xmlns:r="http://schemas.openxmlformats.org/officeDocument/2006/relationships" xmlns:p="http://schemas.openxmlformats.org/presentationml/2006/main">
  <p:tag name="ANGLE" val="1"/>
</p:tagLst>
</file>

<file path=ppt/tags/tag544.xml><?xml version="1.0" encoding="utf-8"?>
<p:tagLst xmlns:a="http://schemas.openxmlformats.org/drawingml/2006/main" xmlns:r="http://schemas.openxmlformats.org/officeDocument/2006/relationships" xmlns:p="http://schemas.openxmlformats.org/presentationml/2006/main">
  <p:tag name="ANGLE" val="1"/>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47.xml><?xml version="1.0" encoding="utf-8"?>
<p:tagLst xmlns:a="http://schemas.openxmlformats.org/drawingml/2006/main" xmlns:r="http://schemas.openxmlformats.org/officeDocument/2006/relationships" xmlns:p="http://schemas.openxmlformats.org/presentationml/2006/main">
  <p:tag name="SHAPENAME" val="Subtitle"/>
</p:tagLst>
</file>

<file path=ppt/tags/tag548.xml><?xml version="1.0" encoding="utf-8"?>
<p:tagLst xmlns:a="http://schemas.openxmlformats.org/drawingml/2006/main" xmlns:r="http://schemas.openxmlformats.org/officeDocument/2006/relationships" xmlns:p="http://schemas.openxmlformats.org/presentationml/2006/main">
  <p:tag name="SHAPENAME" val="Title"/>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5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4.xml><?xml version="1.0" encoding="utf-8"?>
<p:tagLst xmlns:a="http://schemas.openxmlformats.org/drawingml/2006/main" xmlns:r="http://schemas.openxmlformats.org/officeDocument/2006/relationships" xmlns:p="http://schemas.openxmlformats.org/presentationml/2006/main">
  <p:tag name="SHAPENAME" val="5. Source"/>
</p:tagLst>
</file>

<file path=ppt/tags/tag5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5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1.xml><?xml version="1.0" encoding="utf-8"?>
<p:tagLst xmlns:a="http://schemas.openxmlformats.org/drawingml/2006/main" xmlns:r="http://schemas.openxmlformats.org/officeDocument/2006/relationships" xmlns:p="http://schemas.openxmlformats.org/presentationml/2006/main">
  <p:tag name="SHAPENAME" val="5. Source"/>
</p:tagLst>
</file>

<file path=ppt/tags/tag5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5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7.xml><?xml version="1.0" encoding="utf-8"?>
<p:tagLst xmlns:a="http://schemas.openxmlformats.org/drawingml/2006/main" xmlns:r="http://schemas.openxmlformats.org/officeDocument/2006/relationships" xmlns:p="http://schemas.openxmlformats.org/presentationml/2006/main">
  <p:tag name="SHAPENAME" val="5. Source"/>
</p:tagLst>
</file>

<file path=ppt/tags/tag5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5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3.xml><?xml version="1.0" encoding="utf-8"?>
<p:tagLst xmlns:a="http://schemas.openxmlformats.org/drawingml/2006/main" xmlns:r="http://schemas.openxmlformats.org/officeDocument/2006/relationships" xmlns:p="http://schemas.openxmlformats.org/presentationml/2006/main">
  <p:tag name="SHAPENAME" val="5. Source"/>
</p:tagLst>
</file>

<file path=ppt/tags/tag5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5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9.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5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5.xml><?xml version="1.0" encoding="utf-8"?>
<p:tagLst xmlns:a="http://schemas.openxmlformats.org/drawingml/2006/main" xmlns:r="http://schemas.openxmlformats.org/officeDocument/2006/relationships" xmlns:p="http://schemas.openxmlformats.org/presentationml/2006/main">
  <p:tag name="SHAPENAME" val="5. Source"/>
</p:tagLst>
</file>

<file path=ppt/tags/tag5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5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xml><?xml version="1.0" encoding="utf-8"?>
<p:tagLst xmlns:a="http://schemas.openxmlformats.org/drawingml/2006/main" xmlns:r="http://schemas.openxmlformats.org/officeDocument/2006/relationships" xmlns:p="http://schemas.openxmlformats.org/presentationml/2006/main">
  <p:tag name="SHAPENAME" val="5. Source"/>
</p:tagLst>
</file>

<file path=ppt/tags/tag5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2.xml><?xml version="1.0" encoding="utf-8"?>
<p:tagLst xmlns:a="http://schemas.openxmlformats.org/drawingml/2006/main" xmlns:r="http://schemas.openxmlformats.org/officeDocument/2006/relationships" xmlns:p="http://schemas.openxmlformats.org/presentationml/2006/main">
  <p:tag name="SHAPENAME" val="5. Source"/>
</p:tagLst>
</file>

<file path=ppt/tags/tag5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59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5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9.xml><?xml version="1.0" encoding="utf-8"?>
<p:tagLst xmlns:a="http://schemas.openxmlformats.org/drawingml/2006/main" xmlns:r="http://schemas.openxmlformats.org/officeDocument/2006/relationships" xmlns:p="http://schemas.openxmlformats.org/presentationml/2006/main">
  <p:tag name="SHAPENAME" val="3. Subtitle"/>
</p:tagLst>
</file>

<file path=ppt/tags/tag6.xml><?xml version="1.0" encoding="utf-8"?>
<p:tagLst xmlns:a="http://schemas.openxmlformats.org/drawingml/2006/main" xmlns:r="http://schemas.openxmlformats.org/officeDocument/2006/relationships" xmlns:p="http://schemas.openxmlformats.org/presentationml/2006/main">
  <p:tag name="SHAPENAME" val="TopLine"/>
</p:tagLst>
</file>

<file path=ppt/tags/tag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0.xml><?xml version="1.0" encoding="utf-8"?>
<p:tagLst xmlns:a="http://schemas.openxmlformats.org/drawingml/2006/main" xmlns:r="http://schemas.openxmlformats.org/officeDocument/2006/relationships" xmlns:p="http://schemas.openxmlformats.org/presentationml/2006/main">
  <p:tag name="SHAPENAME" val="5. Source"/>
</p:tagLst>
</file>

<file path=ppt/tags/tag6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60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6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7.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8.xml><?xml version="1.0" encoding="utf-8"?>
<p:tagLst xmlns:a="http://schemas.openxmlformats.org/drawingml/2006/main" xmlns:r="http://schemas.openxmlformats.org/officeDocument/2006/relationships" xmlns:p="http://schemas.openxmlformats.org/presentationml/2006/main">
  <p:tag name="SHAPENAME" val="5. Source"/>
</p:tagLst>
</file>

<file path=ppt/tags/tag6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61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6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6.xml><?xml version="1.0" encoding="utf-8"?>
<p:tagLst xmlns:a="http://schemas.openxmlformats.org/drawingml/2006/main" xmlns:r="http://schemas.openxmlformats.org/officeDocument/2006/relationships" xmlns:p="http://schemas.openxmlformats.org/presentationml/2006/main">
  <p:tag name="SHAPENAME" val="5. Source"/>
</p:tagLst>
</file>

<file path=ppt/tags/tag6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6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6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4.xml><?xml version="1.0" encoding="utf-8"?>
<p:tagLst xmlns:a="http://schemas.openxmlformats.org/drawingml/2006/main" xmlns:r="http://schemas.openxmlformats.org/officeDocument/2006/relationships" xmlns:p="http://schemas.openxmlformats.org/presentationml/2006/main">
  <p:tag name="SHAPENAME" val="5. Source"/>
</p:tagLst>
</file>

<file path=ppt/tags/tag6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62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2.xml><?xml version="1.0" encoding="utf-8"?>
<p:tagLst xmlns:a="http://schemas.openxmlformats.org/drawingml/2006/main" xmlns:r="http://schemas.openxmlformats.org/officeDocument/2006/relationships" xmlns:p="http://schemas.openxmlformats.org/presentationml/2006/main">
  <p:tag name="SHAPENAME" val="5. Source"/>
</p:tagLst>
</file>

<file path=ppt/tags/tag6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63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6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640.xml><?xml version="1.0" encoding="utf-8"?>
<p:tagLst xmlns:a="http://schemas.openxmlformats.org/drawingml/2006/main" xmlns:r="http://schemas.openxmlformats.org/officeDocument/2006/relationships" xmlns:p="http://schemas.openxmlformats.org/presentationml/2006/main">
  <p:tag name="SHAPENAME" val="5. Source"/>
</p:tagLst>
</file>

<file path=ppt/tags/tag6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64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6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46.xml><?xml version="1.0" encoding="utf-8"?>
<p:tagLst xmlns:a="http://schemas.openxmlformats.org/drawingml/2006/main" xmlns:r="http://schemas.openxmlformats.org/officeDocument/2006/relationships" xmlns:p="http://schemas.openxmlformats.org/presentationml/2006/main">
  <p:tag name="SHAPENAME" val="5. Source"/>
</p:tagLst>
</file>

<file path=ppt/tags/tag6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6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4.xml><?xml version="1.0" encoding="utf-8"?>
<p:tagLst xmlns:a="http://schemas.openxmlformats.org/drawingml/2006/main" xmlns:r="http://schemas.openxmlformats.org/officeDocument/2006/relationships" xmlns:p="http://schemas.openxmlformats.org/presentationml/2006/main">
  <p:tag name="SHAPENAME" val="5. Source"/>
</p:tagLst>
</file>

<file path=ppt/tags/tag6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6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6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2.xml><?xml version="1.0" encoding="utf-8"?>
<p:tagLst xmlns:a="http://schemas.openxmlformats.org/drawingml/2006/main" xmlns:r="http://schemas.openxmlformats.org/officeDocument/2006/relationships" xmlns:p="http://schemas.openxmlformats.org/presentationml/2006/main">
  <p:tag name="SHAPENAME" val="5. Source"/>
</p:tagLst>
</file>

<file path=ppt/tags/tag6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6.xml><?xml version="1.0" encoding="utf-8"?>
<p:tagLst xmlns:a="http://schemas.openxmlformats.org/drawingml/2006/main" xmlns:r="http://schemas.openxmlformats.org/officeDocument/2006/relationships" xmlns:p="http://schemas.openxmlformats.org/presentationml/2006/main">
  <p:tag name="SHAPENAME" val="5. Source"/>
</p:tagLst>
</file>

<file path=ppt/tags/tag6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9.xml><?xml version="1.0" encoding="utf-8"?>
<p:tagLst xmlns:a="http://schemas.openxmlformats.org/drawingml/2006/main" xmlns:r="http://schemas.openxmlformats.org/officeDocument/2006/relationships" xmlns:p="http://schemas.openxmlformats.org/presentationml/2006/main">
  <p:tag name="SHAPENAME" val="5. Source"/>
</p:tagLst>
</file>

<file path=ppt/tags/tag67.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7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6.xml><?xml version="1.0" encoding="utf-8"?>
<p:tagLst xmlns:a="http://schemas.openxmlformats.org/drawingml/2006/main" xmlns:r="http://schemas.openxmlformats.org/officeDocument/2006/relationships" xmlns:p="http://schemas.openxmlformats.org/presentationml/2006/main">
  <p:tag name="SHAPENAME" val="5. Source"/>
</p:tagLst>
</file>

<file path=ppt/tags/tag6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6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6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3.xml><?xml version="1.0" encoding="utf-8"?>
<p:tagLst xmlns:a="http://schemas.openxmlformats.org/drawingml/2006/main" xmlns:r="http://schemas.openxmlformats.org/officeDocument/2006/relationships" xmlns:p="http://schemas.openxmlformats.org/presentationml/2006/main">
  <p:tag name="SHAPENAME" val="5. Source"/>
</p:tagLst>
</file>

<file path=ppt/tags/tag6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6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9.xml><?xml version="1.0" encoding="utf-8"?>
<p:tagLst xmlns:a="http://schemas.openxmlformats.org/drawingml/2006/main" xmlns:r="http://schemas.openxmlformats.org/officeDocument/2006/relationships" xmlns:p="http://schemas.openxmlformats.org/presentationml/2006/main">
  <p:tag name="SHAPENAME" val="5. Source"/>
</p:tagLst>
</file>

<file path=ppt/tags/tag69.xml><?xml version="1.0" encoding="utf-8"?>
<p:tagLst xmlns:a="http://schemas.openxmlformats.org/drawingml/2006/main" xmlns:r="http://schemas.openxmlformats.org/officeDocument/2006/relationships" xmlns:p="http://schemas.openxmlformats.org/presentationml/2006/main">
  <p:tag name="SHAPENAME" val="TopLineLeft"/>
</p:tagLst>
</file>

<file path=ppt/tags/tag6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693.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5.xml><?xml version="1.0" encoding="utf-8"?>
<p:tagLst xmlns:a="http://schemas.openxmlformats.org/drawingml/2006/main" xmlns:r="http://schemas.openxmlformats.org/officeDocument/2006/relationships" xmlns:p="http://schemas.openxmlformats.org/presentationml/2006/main">
  <p:tag name="NAME" val="ACET"/>
</p:tagLst>
</file>

<file path=ppt/tags/tag696.xml><?xml version="1.0" encoding="utf-8"?>
<p:tagLst xmlns:a="http://schemas.openxmlformats.org/drawingml/2006/main" xmlns:r="http://schemas.openxmlformats.org/officeDocument/2006/relationships" xmlns:p="http://schemas.openxmlformats.org/presentationml/2006/main">
  <p:tag name="NAME" val="Moon"/>
</p:tagLst>
</file>

<file path=ppt/tags/tag697.xml><?xml version="1.0" encoding="utf-8"?>
<p:tagLst xmlns:a="http://schemas.openxmlformats.org/drawingml/2006/main" xmlns:r="http://schemas.openxmlformats.org/officeDocument/2006/relationships" xmlns:p="http://schemas.openxmlformats.org/presentationml/2006/main">
  <p:tag name="NAME" val="Moon"/>
</p:tagLst>
</file>

<file path=ppt/tags/tag698.xml><?xml version="1.0" encoding="utf-8"?>
<p:tagLst xmlns:a="http://schemas.openxmlformats.org/drawingml/2006/main" xmlns:r="http://schemas.openxmlformats.org/officeDocument/2006/relationships" xmlns:p="http://schemas.openxmlformats.org/presentationml/2006/main">
  <p:tag name="NAME" val="Moon"/>
</p:tagLst>
</file>

<file path=ppt/tags/tag699.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SHAPENAME" val="4. Footnote"/>
</p:tagLst>
</file>

<file path=ppt/tags/tag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0.xml><?xml version="1.0" encoding="utf-8"?>
<p:tagLst xmlns:a="http://schemas.openxmlformats.org/drawingml/2006/main" xmlns:r="http://schemas.openxmlformats.org/officeDocument/2006/relationships" xmlns:p="http://schemas.openxmlformats.org/presentationml/2006/main">
  <p:tag name="NAME" val="Moon"/>
</p:tagLst>
</file>

<file path=ppt/tags/tag701.xml><?xml version="1.0" encoding="utf-8"?>
<p:tagLst xmlns:a="http://schemas.openxmlformats.org/drawingml/2006/main" xmlns:r="http://schemas.openxmlformats.org/officeDocument/2006/relationships" xmlns:p="http://schemas.openxmlformats.org/presentationml/2006/main">
  <p:tag name="ANGLE" val="5"/>
</p:tagLst>
</file>

<file path=ppt/tags/tag702.xml><?xml version="1.0" encoding="utf-8"?>
<p:tagLst xmlns:a="http://schemas.openxmlformats.org/drawingml/2006/main" xmlns:r="http://schemas.openxmlformats.org/officeDocument/2006/relationships" xmlns:p="http://schemas.openxmlformats.org/presentationml/2006/main">
  <p:tag name="ANGLE" val="5"/>
</p:tagLst>
</file>

<file path=ppt/tags/tag703.xml><?xml version="1.0" encoding="utf-8"?>
<p:tagLst xmlns:a="http://schemas.openxmlformats.org/drawingml/2006/main" xmlns:r="http://schemas.openxmlformats.org/officeDocument/2006/relationships" xmlns:p="http://schemas.openxmlformats.org/presentationml/2006/main">
  <p:tag name="ANGLE" val="4"/>
</p:tagLst>
</file>

<file path=ppt/tags/tag704.xml><?xml version="1.0" encoding="utf-8"?>
<p:tagLst xmlns:a="http://schemas.openxmlformats.org/drawingml/2006/main" xmlns:r="http://schemas.openxmlformats.org/officeDocument/2006/relationships" xmlns:p="http://schemas.openxmlformats.org/presentationml/2006/main">
  <p:tag name="ANGLE" val="4"/>
</p:tagLst>
</file>

<file path=ppt/tags/tag705.xml><?xml version="1.0" encoding="utf-8"?>
<p:tagLst xmlns:a="http://schemas.openxmlformats.org/drawingml/2006/main" xmlns:r="http://schemas.openxmlformats.org/officeDocument/2006/relationships" xmlns:p="http://schemas.openxmlformats.org/presentationml/2006/main">
  <p:tag name="ANGLE" val="3"/>
</p:tagLst>
</file>

<file path=ppt/tags/tag706.xml><?xml version="1.0" encoding="utf-8"?>
<p:tagLst xmlns:a="http://schemas.openxmlformats.org/drawingml/2006/main" xmlns:r="http://schemas.openxmlformats.org/officeDocument/2006/relationships" xmlns:p="http://schemas.openxmlformats.org/presentationml/2006/main">
  <p:tag name="ANGLE" val="3"/>
</p:tagLst>
</file>

<file path=ppt/tags/tag707.xml><?xml version="1.0" encoding="utf-8"?>
<p:tagLst xmlns:a="http://schemas.openxmlformats.org/drawingml/2006/main" xmlns:r="http://schemas.openxmlformats.org/officeDocument/2006/relationships" xmlns:p="http://schemas.openxmlformats.org/presentationml/2006/main">
  <p:tag name="ANGLE" val="2"/>
</p:tagLst>
</file>

<file path=ppt/tags/tag708.xml><?xml version="1.0" encoding="utf-8"?>
<p:tagLst xmlns:a="http://schemas.openxmlformats.org/drawingml/2006/main" xmlns:r="http://schemas.openxmlformats.org/officeDocument/2006/relationships" xmlns:p="http://schemas.openxmlformats.org/presentationml/2006/main">
  <p:tag name="ANGLE" val="2"/>
</p:tagLst>
</file>

<file path=ppt/tags/tag709.xml><?xml version="1.0" encoding="utf-8"?>
<p:tagLst xmlns:a="http://schemas.openxmlformats.org/drawingml/2006/main" xmlns:r="http://schemas.openxmlformats.org/officeDocument/2006/relationships" xmlns:p="http://schemas.openxmlformats.org/presentationml/2006/main">
  <p:tag name="ANGLE" val="1"/>
</p:tagLst>
</file>

<file path=ppt/tags/tag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0.xml><?xml version="1.0" encoding="utf-8"?>
<p:tagLst xmlns:a="http://schemas.openxmlformats.org/drawingml/2006/main" xmlns:r="http://schemas.openxmlformats.org/officeDocument/2006/relationships" xmlns:p="http://schemas.openxmlformats.org/presentationml/2006/main">
  <p:tag name="ANGLE" val="1"/>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1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14.xml><?xml version="1.0" encoding="utf-8"?>
<p:tagLst xmlns:a="http://schemas.openxmlformats.org/drawingml/2006/main" xmlns:r="http://schemas.openxmlformats.org/officeDocument/2006/relationships" xmlns:p="http://schemas.openxmlformats.org/presentationml/2006/main">
  <p:tag name="SHAPENAME" val="Subtitle"/>
</p:tagLst>
</file>

<file path=ppt/tags/tag715.xml><?xml version="1.0" encoding="utf-8"?>
<p:tagLst xmlns:a="http://schemas.openxmlformats.org/drawingml/2006/main" xmlns:r="http://schemas.openxmlformats.org/officeDocument/2006/relationships" xmlns:p="http://schemas.openxmlformats.org/presentationml/2006/main">
  <p:tag name="SHAPENAME" val="Title"/>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1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19.xml><?xml version="1.0" encoding="utf-8"?>
<p:tagLst xmlns:a="http://schemas.openxmlformats.org/drawingml/2006/main" xmlns:r="http://schemas.openxmlformats.org/officeDocument/2006/relationships" xmlns:p="http://schemas.openxmlformats.org/presentationml/2006/main">
  <p:tag name="SHAPENAME" val="Subtitle"/>
</p:tagLst>
</file>

<file path=ppt/tags/tag72.xml><?xml version="1.0" encoding="utf-8"?>
<p:tagLst xmlns:a="http://schemas.openxmlformats.org/drawingml/2006/main" xmlns:r="http://schemas.openxmlformats.org/officeDocument/2006/relationships" xmlns:p="http://schemas.openxmlformats.org/presentationml/2006/main">
  <p:tag name="SHAPENAME" val="5. Source"/>
</p:tagLst>
</file>

<file path=ppt/tags/tag720.xml><?xml version="1.0" encoding="utf-8"?>
<p:tagLst xmlns:a="http://schemas.openxmlformats.org/drawingml/2006/main" xmlns:r="http://schemas.openxmlformats.org/officeDocument/2006/relationships" xmlns:p="http://schemas.openxmlformats.org/presentationml/2006/main">
  <p:tag name="SHAPENAME" val="Title"/>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5.xml><?xml version="1.0" encoding="utf-8"?>
<p:tagLst xmlns:a="http://schemas.openxmlformats.org/drawingml/2006/main" xmlns:r="http://schemas.openxmlformats.org/officeDocument/2006/relationships" xmlns:p="http://schemas.openxmlformats.org/presentationml/2006/main">
  <p:tag name="SHAPENAME" val="5. Source"/>
</p:tagLst>
</file>

<file path=ppt/tags/tag7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2.xml><?xml version="1.0" encoding="utf-8"?>
<p:tagLst xmlns:a="http://schemas.openxmlformats.org/drawingml/2006/main" xmlns:r="http://schemas.openxmlformats.org/officeDocument/2006/relationships" xmlns:p="http://schemas.openxmlformats.org/presentationml/2006/main">
  <p:tag name="SHAPENAME" val="5. Source"/>
</p:tagLst>
</file>

<file path=ppt/tags/tag7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7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9.xml><?xml version="1.0" encoding="utf-8"?>
<p:tagLst xmlns:a="http://schemas.openxmlformats.org/drawingml/2006/main" xmlns:r="http://schemas.openxmlformats.org/officeDocument/2006/relationships" xmlns:p="http://schemas.openxmlformats.org/presentationml/2006/main">
  <p:tag name="SHAPENAME" val="5. Sourc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7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5.xml><?xml version="1.0" encoding="utf-8"?>
<p:tagLst xmlns:a="http://schemas.openxmlformats.org/drawingml/2006/main" xmlns:r="http://schemas.openxmlformats.org/officeDocument/2006/relationships" xmlns:p="http://schemas.openxmlformats.org/presentationml/2006/main">
  <p:tag name="SHAPENAME" val="5. Source"/>
</p:tagLst>
</file>

<file path=ppt/tags/tag7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7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7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1.xml><?xml version="1.0" encoding="utf-8"?>
<p:tagLst xmlns:a="http://schemas.openxmlformats.org/drawingml/2006/main" xmlns:r="http://schemas.openxmlformats.org/officeDocument/2006/relationships" xmlns:p="http://schemas.openxmlformats.org/presentationml/2006/main">
  <p:tag name="SHAPENAME" val="5. Source"/>
</p:tagLst>
</file>

<file path=ppt/tags/tag7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7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7.xml><?xml version="1.0" encoding="utf-8"?>
<p:tagLst xmlns:a="http://schemas.openxmlformats.org/drawingml/2006/main" xmlns:r="http://schemas.openxmlformats.org/officeDocument/2006/relationships" xmlns:p="http://schemas.openxmlformats.org/presentationml/2006/main">
  <p:tag name="SHAPENAME" val="5. Source"/>
</p:tagLst>
</file>

<file path=ppt/tags/tag7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4.xml><?xml version="1.0" encoding="utf-8"?>
<p:tagLst xmlns:a="http://schemas.openxmlformats.org/drawingml/2006/main" xmlns:r="http://schemas.openxmlformats.org/officeDocument/2006/relationships" xmlns:p="http://schemas.openxmlformats.org/presentationml/2006/main">
  <p:tag name="SHAPENAME" val="5. Source"/>
</p:tagLst>
</file>

<file path=ppt/tags/tag7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7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7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1.xml><?xml version="1.0" encoding="utf-8"?>
<p:tagLst xmlns:a="http://schemas.openxmlformats.org/drawingml/2006/main" xmlns:r="http://schemas.openxmlformats.org/officeDocument/2006/relationships" xmlns:p="http://schemas.openxmlformats.org/presentationml/2006/main">
  <p:tag name="SHAPENAME" val="5. Source"/>
</p:tagLst>
</file>

<file path=ppt/tags/tag7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9.xml><?xml version="1.0" encoding="utf-8"?>
<p:tagLst xmlns:a="http://schemas.openxmlformats.org/drawingml/2006/main" xmlns:r="http://schemas.openxmlformats.org/officeDocument/2006/relationships" xmlns:p="http://schemas.openxmlformats.org/presentationml/2006/main">
  <p:tag name="SHAPENAME" val="5. Source"/>
</p:tagLst>
</file>

<file path=ppt/tags/tag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8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8.xml><?xml version="1.0" encoding="utf-8"?>
<p:tagLst xmlns:a="http://schemas.openxmlformats.org/drawingml/2006/main" xmlns:r="http://schemas.openxmlformats.org/officeDocument/2006/relationships" xmlns:p="http://schemas.openxmlformats.org/presentationml/2006/main">
  <p:tag name="SHAPENAME" val="5. Source"/>
</p:tagLst>
</file>

<file path=ppt/tags/tag7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7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796.xml><?xml version="1.0" encoding="utf-8"?>
<p:tagLst xmlns:a="http://schemas.openxmlformats.org/drawingml/2006/main" xmlns:r="http://schemas.openxmlformats.org/officeDocument/2006/relationships" xmlns:p="http://schemas.openxmlformats.org/presentationml/2006/main">
  <p:tag name="SHAPENAME" val="5. Source"/>
</p:tagLst>
</file>

<file path=ppt/tags/tag7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80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804.xml><?xml version="1.0" encoding="utf-8"?>
<p:tagLst xmlns:a="http://schemas.openxmlformats.org/drawingml/2006/main" xmlns:r="http://schemas.openxmlformats.org/officeDocument/2006/relationships" xmlns:p="http://schemas.openxmlformats.org/presentationml/2006/main">
  <p:tag name="SHAPENAME" val="5. Source"/>
</p:tagLst>
</file>

<file path=ppt/tags/tag8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8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810.xml><?xml version="1.0" encoding="utf-8"?>
<p:tagLst xmlns:a="http://schemas.openxmlformats.org/drawingml/2006/main" xmlns:r="http://schemas.openxmlformats.org/officeDocument/2006/relationships" xmlns:p="http://schemas.openxmlformats.org/presentationml/2006/main">
  <p:tag name="SHAPENAME" val="5. Source"/>
</p:tagLst>
</file>

<file path=ppt/tags/tag8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14.xml><?xml version="1.0" encoding="utf-8"?>
<p:tagLst xmlns:a="http://schemas.openxmlformats.org/drawingml/2006/main" xmlns:r="http://schemas.openxmlformats.org/officeDocument/2006/relationships" xmlns:p="http://schemas.openxmlformats.org/presentationml/2006/main">
  <p:tag name="SHAPENAME" val="5. Source"/>
</p:tagLst>
</file>

<file path=ppt/tags/tag8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7.xml><?xml version="1.0" encoding="utf-8"?>
<p:tagLst xmlns:a="http://schemas.openxmlformats.org/drawingml/2006/main" xmlns:r="http://schemas.openxmlformats.org/officeDocument/2006/relationships" xmlns:p="http://schemas.openxmlformats.org/presentationml/2006/main">
  <p:tag name="SHAPENAME" val="5. Source"/>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82.xml><?xml version="1.0" encoding="utf-8"?>
<p:tagLst xmlns:a="http://schemas.openxmlformats.org/drawingml/2006/main" xmlns:r="http://schemas.openxmlformats.org/officeDocument/2006/relationships" xmlns:p="http://schemas.openxmlformats.org/presentationml/2006/main">
  <p:tag name="SHAPENAME" val="TopLineLeft"/>
</p:tagLst>
</file>

<file path=ppt/tags/tag82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824.xml><?xml version="1.0" encoding="utf-8"?>
<p:tagLst xmlns:a="http://schemas.openxmlformats.org/drawingml/2006/main" xmlns:r="http://schemas.openxmlformats.org/officeDocument/2006/relationships" xmlns:p="http://schemas.openxmlformats.org/presentationml/2006/main">
  <p:tag name="SHAPENAME" val="5. Source"/>
</p:tagLst>
</file>

<file path=ppt/tags/tag8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8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0.xml><?xml version="1.0" encoding="utf-8"?>
<p:tagLst xmlns:a="http://schemas.openxmlformats.org/drawingml/2006/main" xmlns:r="http://schemas.openxmlformats.org/officeDocument/2006/relationships" xmlns:p="http://schemas.openxmlformats.org/presentationml/2006/main">
  <p:tag name="SHAPENAME" val="5. Source"/>
</p:tagLst>
</file>

<file path=ppt/tags/tag8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835.xml><?xml version="1.0" encoding="utf-8"?>
<p:tagLst xmlns:a="http://schemas.openxmlformats.org/drawingml/2006/main" xmlns:r="http://schemas.openxmlformats.org/officeDocument/2006/relationships" xmlns:p="http://schemas.openxmlformats.org/presentationml/2006/main">
  <p:tag name="SHAPENAME" val="4. Footnote"/>
</p:tagLst>
</file>

<file path=ppt/tags/tag8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7.xml><?xml version="1.0" encoding="utf-8"?>
<p:tagLst xmlns:a="http://schemas.openxmlformats.org/drawingml/2006/main" xmlns:r="http://schemas.openxmlformats.org/officeDocument/2006/relationships" xmlns:p="http://schemas.openxmlformats.org/presentationml/2006/main">
  <p:tag name="NAME" val="ACET"/>
</p:tagLst>
</file>

<file path=ppt/tags/tag838.xml><?xml version="1.0" encoding="utf-8"?>
<p:tagLst xmlns:a="http://schemas.openxmlformats.org/drawingml/2006/main" xmlns:r="http://schemas.openxmlformats.org/officeDocument/2006/relationships" xmlns:p="http://schemas.openxmlformats.org/presentationml/2006/main">
  <p:tag name="NAME" val="Moon"/>
</p:tagLst>
</file>

<file path=ppt/tags/tag839.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40.xml><?xml version="1.0" encoding="utf-8"?>
<p:tagLst xmlns:a="http://schemas.openxmlformats.org/drawingml/2006/main" xmlns:r="http://schemas.openxmlformats.org/officeDocument/2006/relationships" xmlns:p="http://schemas.openxmlformats.org/presentationml/2006/main">
  <p:tag name="NAME" val="Moon"/>
</p:tagLst>
</file>

<file path=ppt/tags/tag841.xml><?xml version="1.0" encoding="utf-8"?>
<p:tagLst xmlns:a="http://schemas.openxmlformats.org/drawingml/2006/main" xmlns:r="http://schemas.openxmlformats.org/officeDocument/2006/relationships" xmlns:p="http://schemas.openxmlformats.org/presentationml/2006/main">
  <p:tag name="NAME" val="Moon"/>
</p:tagLst>
</file>

<file path=ppt/tags/tag842.xml><?xml version="1.0" encoding="utf-8"?>
<p:tagLst xmlns:a="http://schemas.openxmlformats.org/drawingml/2006/main" xmlns:r="http://schemas.openxmlformats.org/officeDocument/2006/relationships" xmlns:p="http://schemas.openxmlformats.org/presentationml/2006/main">
  <p:tag name="NAME" val="Moon"/>
</p:tagLst>
</file>

<file path=ppt/tags/tag843.xml><?xml version="1.0" encoding="utf-8"?>
<p:tagLst xmlns:a="http://schemas.openxmlformats.org/drawingml/2006/main" xmlns:r="http://schemas.openxmlformats.org/officeDocument/2006/relationships" xmlns:p="http://schemas.openxmlformats.org/presentationml/2006/main">
  <p:tag name="ANGLE" val="5"/>
</p:tagLst>
</file>

<file path=ppt/tags/tag844.xml><?xml version="1.0" encoding="utf-8"?>
<p:tagLst xmlns:a="http://schemas.openxmlformats.org/drawingml/2006/main" xmlns:r="http://schemas.openxmlformats.org/officeDocument/2006/relationships" xmlns:p="http://schemas.openxmlformats.org/presentationml/2006/main">
  <p:tag name="ANGLE" val="5"/>
</p:tagLst>
</file>

<file path=ppt/tags/tag845.xml><?xml version="1.0" encoding="utf-8"?>
<p:tagLst xmlns:a="http://schemas.openxmlformats.org/drawingml/2006/main" xmlns:r="http://schemas.openxmlformats.org/officeDocument/2006/relationships" xmlns:p="http://schemas.openxmlformats.org/presentationml/2006/main">
  <p:tag name="ANGLE" val="4"/>
</p:tagLst>
</file>

<file path=ppt/tags/tag846.xml><?xml version="1.0" encoding="utf-8"?>
<p:tagLst xmlns:a="http://schemas.openxmlformats.org/drawingml/2006/main" xmlns:r="http://schemas.openxmlformats.org/officeDocument/2006/relationships" xmlns:p="http://schemas.openxmlformats.org/presentationml/2006/main">
  <p:tag name="ANGLE" val="4"/>
</p:tagLst>
</file>

<file path=ppt/tags/tag847.xml><?xml version="1.0" encoding="utf-8"?>
<p:tagLst xmlns:a="http://schemas.openxmlformats.org/drawingml/2006/main" xmlns:r="http://schemas.openxmlformats.org/officeDocument/2006/relationships" xmlns:p="http://schemas.openxmlformats.org/presentationml/2006/main">
  <p:tag name="ANGLE" val="3"/>
</p:tagLst>
</file>

<file path=ppt/tags/tag848.xml><?xml version="1.0" encoding="utf-8"?>
<p:tagLst xmlns:a="http://schemas.openxmlformats.org/drawingml/2006/main" xmlns:r="http://schemas.openxmlformats.org/officeDocument/2006/relationships" xmlns:p="http://schemas.openxmlformats.org/presentationml/2006/main">
  <p:tag name="ANGLE" val="3"/>
</p:tagLst>
</file>

<file path=ppt/tags/tag849.xml><?xml version="1.0" encoding="utf-8"?>
<p:tagLst xmlns:a="http://schemas.openxmlformats.org/drawingml/2006/main" xmlns:r="http://schemas.openxmlformats.org/officeDocument/2006/relationships" xmlns:p="http://schemas.openxmlformats.org/presentationml/2006/main">
  <p:tag name="ANGLE" val="2"/>
</p:tagLst>
</file>

<file path=ppt/tags/tag85.xml><?xml version="1.0" encoding="utf-8"?>
<p:tagLst xmlns:a="http://schemas.openxmlformats.org/drawingml/2006/main" xmlns:r="http://schemas.openxmlformats.org/officeDocument/2006/relationships" xmlns:p="http://schemas.openxmlformats.org/presentationml/2006/main">
  <p:tag name="SHAPENAME" val="5. Source"/>
</p:tagLst>
</file>

<file path=ppt/tags/tag850.xml><?xml version="1.0" encoding="utf-8"?>
<p:tagLst xmlns:a="http://schemas.openxmlformats.org/drawingml/2006/main" xmlns:r="http://schemas.openxmlformats.org/officeDocument/2006/relationships" xmlns:p="http://schemas.openxmlformats.org/presentationml/2006/main">
  <p:tag name="ANGLE" val="2"/>
</p:tagLst>
</file>

<file path=ppt/tags/tag851.xml><?xml version="1.0" encoding="utf-8"?>
<p:tagLst xmlns:a="http://schemas.openxmlformats.org/drawingml/2006/main" xmlns:r="http://schemas.openxmlformats.org/officeDocument/2006/relationships" xmlns:p="http://schemas.openxmlformats.org/presentationml/2006/main">
  <p:tag name="ANGLE" val="1"/>
</p:tagLst>
</file>

<file path=ppt/tags/tag852.xml><?xml version="1.0" encoding="utf-8"?>
<p:tagLst xmlns:a="http://schemas.openxmlformats.org/drawingml/2006/main" xmlns:r="http://schemas.openxmlformats.org/officeDocument/2006/relationships" xmlns:p="http://schemas.openxmlformats.org/presentationml/2006/main">
  <p:tag name="ANGLE" val="1"/>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5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56.xml><?xml version="1.0" encoding="utf-8"?>
<p:tagLst xmlns:a="http://schemas.openxmlformats.org/drawingml/2006/main" xmlns:r="http://schemas.openxmlformats.org/officeDocument/2006/relationships" xmlns:p="http://schemas.openxmlformats.org/presentationml/2006/main">
  <p:tag name="SHAPENAME" val="Subtitle"/>
</p:tagLst>
</file>

<file path=ppt/tags/tag857.xml><?xml version="1.0" encoding="utf-8"?>
<p:tagLst xmlns:a="http://schemas.openxmlformats.org/drawingml/2006/main" xmlns:r="http://schemas.openxmlformats.org/officeDocument/2006/relationships" xmlns:p="http://schemas.openxmlformats.org/presentationml/2006/main">
  <p:tag name="SHAPENAME" val="Title"/>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61.xml><?xml version="1.0" encoding="utf-8"?>
<p:tagLst xmlns:a="http://schemas.openxmlformats.org/drawingml/2006/main" xmlns:r="http://schemas.openxmlformats.org/officeDocument/2006/relationships" xmlns:p="http://schemas.openxmlformats.org/presentationml/2006/main">
  <p:tag name="SHAPENAME" val="Subtitle"/>
</p:tagLst>
</file>

<file path=ppt/tags/tag862.xml><?xml version="1.0" encoding="utf-8"?>
<p:tagLst xmlns:a="http://schemas.openxmlformats.org/drawingml/2006/main" xmlns:r="http://schemas.openxmlformats.org/officeDocument/2006/relationships" xmlns:p="http://schemas.openxmlformats.org/presentationml/2006/main">
  <p:tag name="SHAPENAME" val="Title"/>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8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7.xml><?xml version="1.0" encoding="utf-8"?>
<p:tagLst xmlns:a="http://schemas.openxmlformats.org/drawingml/2006/main" xmlns:r="http://schemas.openxmlformats.org/officeDocument/2006/relationships" xmlns:p="http://schemas.openxmlformats.org/presentationml/2006/main">
  <p:tag name="SHAPENAME" val="5. Source"/>
</p:tagLst>
</file>

<file path=ppt/tags/tag8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8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4.xml><?xml version="1.0" encoding="utf-8"?>
<p:tagLst xmlns:a="http://schemas.openxmlformats.org/drawingml/2006/main" xmlns:r="http://schemas.openxmlformats.org/officeDocument/2006/relationships" xmlns:p="http://schemas.openxmlformats.org/presentationml/2006/main">
  <p:tag name="SHAPENAME" val="5. Source"/>
</p:tagLst>
</file>

<file path=ppt/tags/tag8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8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8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1.xml><?xml version="1.0" encoding="utf-8"?>
<p:tagLst xmlns:a="http://schemas.openxmlformats.org/drawingml/2006/main" xmlns:r="http://schemas.openxmlformats.org/officeDocument/2006/relationships" xmlns:p="http://schemas.openxmlformats.org/presentationml/2006/main">
  <p:tag name="SHAPENAME" val="5. Source"/>
</p:tagLst>
</file>

<file path=ppt/tags/tag8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8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7.xml><?xml version="1.0" encoding="utf-8"?>
<p:tagLst xmlns:a="http://schemas.openxmlformats.org/drawingml/2006/main" xmlns:r="http://schemas.openxmlformats.org/officeDocument/2006/relationships" xmlns:p="http://schemas.openxmlformats.org/presentationml/2006/main">
  <p:tag name="SHAPENAME" val="5. Source"/>
</p:tagLst>
</file>

<file path=ppt/tags/tag8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8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3.xml><?xml version="1.0" encoding="utf-8"?>
<p:tagLst xmlns:a="http://schemas.openxmlformats.org/drawingml/2006/main" xmlns:r="http://schemas.openxmlformats.org/officeDocument/2006/relationships" xmlns:p="http://schemas.openxmlformats.org/presentationml/2006/main">
  <p:tag name="SHAPENAME" val="5. Source"/>
</p:tagLst>
</file>

<file path=ppt/tags/tag8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8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9.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SHAPENAME" val="Grid"/>
</p:tagLst>
</file>

<file path=ppt/tags/tag9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9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9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06.xml><?xml version="1.0" encoding="utf-8"?>
<p:tagLst xmlns:a="http://schemas.openxmlformats.org/drawingml/2006/main" xmlns:r="http://schemas.openxmlformats.org/officeDocument/2006/relationships" xmlns:p="http://schemas.openxmlformats.org/presentationml/2006/main">
  <p:tag name="SHAPENAME" val="5. Source"/>
</p:tagLst>
</file>

<file path=ppt/tags/tag9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913.xml><?xml version="1.0" encoding="utf-8"?>
<p:tagLst xmlns:a="http://schemas.openxmlformats.org/drawingml/2006/main" xmlns:r="http://schemas.openxmlformats.org/officeDocument/2006/relationships" xmlns:p="http://schemas.openxmlformats.org/presentationml/2006/main">
  <p:tag name="SHAPENAME" val="5. Source"/>
</p:tagLst>
</file>

<file path=ppt/tags/tag9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91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9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921.xml><?xml version="1.0" encoding="utf-8"?>
<p:tagLst xmlns:a="http://schemas.openxmlformats.org/drawingml/2006/main" xmlns:r="http://schemas.openxmlformats.org/officeDocument/2006/relationships" xmlns:p="http://schemas.openxmlformats.org/presentationml/2006/main">
  <p:tag name="SHAPENAME" val="5. Source"/>
</p:tagLst>
</file>

<file path=ppt/tags/tag9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92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3.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930.xml><?xml version="1.0" encoding="utf-8"?>
<p:tagLst xmlns:a="http://schemas.openxmlformats.org/drawingml/2006/main" xmlns:r="http://schemas.openxmlformats.org/officeDocument/2006/relationships" xmlns:p="http://schemas.openxmlformats.org/presentationml/2006/main">
  <p:tag name="SHAPENAME" val="5. Source"/>
</p:tagLst>
</file>

<file path=ppt/tags/tag9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9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938.xml><?xml version="1.0" encoding="utf-8"?>
<p:tagLst xmlns:a="http://schemas.openxmlformats.org/drawingml/2006/main" xmlns:r="http://schemas.openxmlformats.org/officeDocument/2006/relationships" xmlns:p="http://schemas.openxmlformats.org/presentationml/2006/main">
  <p:tag name="SHAPENAME" val="5. Source"/>
</p:tagLst>
</file>

<file path=ppt/tags/tag9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4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946.xml><?xml version="1.0" encoding="utf-8"?>
<p:tagLst xmlns:a="http://schemas.openxmlformats.org/drawingml/2006/main" xmlns:r="http://schemas.openxmlformats.org/officeDocument/2006/relationships" xmlns:p="http://schemas.openxmlformats.org/presentationml/2006/main">
  <p:tag name="SHAPENAME" val="5. Source"/>
</p:tagLst>
</file>

<file path=ppt/tags/tag9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95.xml><?xml version="1.0" encoding="utf-8"?>
<p:tagLst xmlns:a="http://schemas.openxmlformats.org/drawingml/2006/main" xmlns:r="http://schemas.openxmlformats.org/officeDocument/2006/relationships" xmlns:p="http://schemas.openxmlformats.org/presentationml/2006/main">
  <p:tag name="SHAPENAME" val="TopLineLeft"/>
</p:tagLst>
</file>

<file path=ppt/tags/tag9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52.xml><?xml version="1.0" encoding="utf-8"?>
<p:tagLst xmlns:a="http://schemas.openxmlformats.org/drawingml/2006/main" xmlns:r="http://schemas.openxmlformats.org/officeDocument/2006/relationships" xmlns:p="http://schemas.openxmlformats.org/presentationml/2006/main">
  <p:tag name="SHAPENAME" val="5. Source"/>
</p:tagLst>
</file>

<file path=ppt/tags/tag9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6.xml><?xml version="1.0" encoding="utf-8"?>
<p:tagLst xmlns:a="http://schemas.openxmlformats.org/drawingml/2006/main" xmlns:r="http://schemas.openxmlformats.org/officeDocument/2006/relationships" xmlns:p="http://schemas.openxmlformats.org/presentationml/2006/main">
  <p:tag name="SHAPENAME" val="5. Source"/>
</p:tagLst>
</file>

<file path=ppt/tags/tag9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9.xml><?xml version="1.0" encoding="utf-8"?>
<p:tagLst xmlns:a="http://schemas.openxmlformats.org/drawingml/2006/main" xmlns:r="http://schemas.openxmlformats.org/officeDocument/2006/relationships" xmlns:p="http://schemas.openxmlformats.org/presentationml/2006/main">
  <p:tag name="SHAPENAME" val="5. Source"/>
</p:tagLst>
</file>

<file path=ppt/tags/tag96.xml><?xml version="1.0" encoding="utf-8"?>
<p:tagLst xmlns:a="http://schemas.openxmlformats.org/drawingml/2006/main" xmlns:r="http://schemas.openxmlformats.org/officeDocument/2006/relationships" xmlns:p="http://schemas.openxmlformats.org/presentationml/2006/main">
  <p:tag name="SHAPENAME" val="Straight Connector 15"/>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9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9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5.xml><?xml version="1.0" encoding="utf-8"?>
<p:tagLst xmlns:a="http://schemas.openxmlformats.org/drawingml/2006/main" xmlns:r="http://schemas.openxmlformats.org/officeDocument/2006/relationships" xmlns:p="http://schemas.openxmlformats.org/presentationml/2006/main">
  <p:tag name="SHAPENAME" val="5. Source"/>
</p:tagLst>
</file>

<file path=ppt/tags/tag9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9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xml><?xml version="1.0" encoding="utf-8"?>
<p:tagLst xmlns:a="http://schemas.openxmlformats.org/drawingml/2006/main" xmlns:r="http://schemas.openxmlformats.org/officeDocument/2006/relationships" xmlns:p="http://schemas.openxmlformats.org/presentationml/2006/main">
  <p:tag name="SHAPENAME" val="5. Source"/>
</p:tagLst>
</file>

<file path=ppt/tags/tag970.xml><?xml version="1.0" encoding="utf-8"?>
<p:tagLst xmlns:a="http://schemas.openxmlformats.org/drawingml/2006/main" xmlns:r="http://schemas.openxmlformats.org/officeDocument/2006/relationships" xmlns:p="http://schemas.openxmlformats.org/presentationml/2006/main">
  <p:tag name="SHAPENAME" val="5. Source"/>
</p:tagLst>
</file>

<file path=ppt/tags/tag9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9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976.xml><?xml version="1.0" encoding="utf-8"?>
<p:tagLst xmlns:a="http://schemas.openxmlformats.org/drawingml/2006/main" xmlns:r="http://schemas.openxmlformats.org/officeDocument/2006/relationships" xmlns:p="http://schemas.openxmlformats.org/presentationml/2006/main">
  <p:tag name="SHAPENAME" val="4. Footnote"/>
</p:tagLst>
</file>

<file path=ppt/tags/tag9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8.xml><?xml version="1.0" encoding="utf-8"?>
<p:tagLst xmlns:a="http://schemas.openxmlformats.org/drawingml/2006/main" xmlns:r="http://schemas.openxmlformats.org/officeDocument/2006/relationships" xmlns:p="http://schemas.openxmlformats.org/presentationml/2006/main">
  <p:tag name="NAME" val="ACET"/>
</p:tagLst>
</file>

<file path=ppt/tags/tag979.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0.xml><?xml version="1.0" encoding="utf-8"?>
<p:tagLst xmlns:a="http://schemas.openxmlformats.org/drawingml/2006/main" xmlns:r="http://schemas.openxmlformats.org/officeDocument/2006/relationships" xmlns:p="http://schemas.openxmlformats.org/presentationml/2006/main">
  <p:tag name="NAME" val="Moon"/>
</p:tagLst>
</file>

<file path=ppt/tags/tag981.xml><?xml version="1.0" encoding="utf-8"?>
<p:tagLst xmlns:a="http://schemas.openxmlformats.org/drawingml/2006/main" xmlns:r="http://schemas.openxmlformats.org/officeDocument/2006/relationships" xmlns:p="http://schemas.openxmlformats.org/presentationml/2006/main">
  <p:tag name="NAME" val="Moon"/>
</p:tagLst>
</file>

<file path=ppt/tags/tag982.xml><?xml version="1.0" encoding="utf-8"?>
<p:tagLst xmlns:a="http://schemas.openxmlformats.org/drawingml/2006/main" xmlns:r="http://schemas.openxmlformats.org/officeDocument/2006/relationships" xmlns:p="http://schemas.openxmlformats.org/presentationml/2006/main">
  <p:tag name="NAME" val="Moon"/>
</p:tagLst>
</file>

<file path=ppt/tags/tag983.xml><?xml version="1.0" encoding="utf-8"?>
<p:tagLst xmlns:a="http://schemas.openxmlformats.org/drawingml/2006/main" xmlns:r="http://schemas.openxmlformats.org/officeDocument/2006/relationships" xmlns:p="http://schemas.openxmlformats.org/presentationml/2006/main">
  <p:tag name="NAME" val="Moon"/>
</p:tagLst>
</file>

<file path=ppt/tags/tag984.xml><?xml version="1.0" encoding="utf-8"?>
<p:tagLst xmlns:a="http://schemas.openxmlformats.org/drawingml/2006/main" xmlns:r="http://schemas.openxmlformats.org/officeDocument/2006/relationships" xmlns:p="http://schemas.openxmlformats.org/presentationml/2006/main">
  <p:tag name="ANGLE" val="5"/>
</p:tagLst>
</file>

<file path=ppt/tags/tag985.xml><?xml version="1.0" encoding="utf-8"?>
<p:tagLst xmlns:a="http://schemas.openxmlformats.org/drawingml/2006/main" xmlns:r="http://schemas.openxmlformats.org/officeDocument/2006/relationships" xmlns:p="http://schemas.openxmlformats.org/presentationml/2006/main">
  <p:tag name="ANGLE" val="5"/>
</p:tagLst>
</file>

<file path=ppt/tags/tag986.xml><?xml version="1.0" encoding="utf-8"?>
<p:tagLst xmlns:a="http://schemas.openxmlformats.org/drawingml/2006/main" xmlns:r="http://schemas.openxmlformats.org/officeDocument/2006/relationships" xmlns:p="http://schemas.openxmlformats.org/presentationml/2006/main">
  <p:tag name="ANGLE" val="4"/>
</p:tagLst>
</file>

<file path=ppt/tags/tag987.xml><?xml version="1.0" encoding="utf-8"?>
<p:tagLst xmlns:a="http://schemas.openxmlformats.org/drawingml/2006/main" xmlns:r="http://schemas.openxmlformats.org/officeDocument/2006/relationships" xmlns:p="http://schemas.openxmlformats.org/presentationml/2006/main">
  <p:tag name="ANGLE" val="4"/>
</p:tagLst>
</file>

<file path=ppt/tags/tag988.xml><?xml version="1.0" encoding="utf-8"?>
<p:tagLst xmlns:a="http://schemas.openxmlformats.org/drawingml/2006/main" xmlns:r="http://schemas.openxmlformats.org/officeDocument/2006/relationships" xmlns:p="http://schemas.openxmlformats.org/presentationml/2006/main">
  <p:tag name="ANGLE" val="3"/>
</p:tagLst>
</file>

<file path=ppt/tags/tag989.xml><?xml version="1.0" encoding="utf-8"?>
<p:tagLst xmlns:a="http://schemas.openxmlformats.org/drawingml/2006/main" xmlns:r="http://schemas.openxmlformats.org/officeDocument/2006/relationships" xmlns:p="http://schemas.openxmlformats.org/presentationml/2006/main">
  <p:tag name="ANGLE" val="3"/>
</p:tagLst>
</file>

<file path=ppt/tags/tag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90.xml><?xml version="1.0" encoding="utf-8"?>
<p:tagLst xmlns:a="http://schemas.openxmlformats.org/drawingml/2006/main" xmlns:r="http://schemas.openxmlformats.org/officeDocument/2006/relationships" xmlns:p="http://schemas.openxmlformats.org/presentationml/2006/main">
  <p:tag name="ANGLE" val="2"/>
</p:tagLst>
</file>

<file path=ppt/tags/tag991.xml><?xml version="1.0" encoding="utf-8"?>
<p:tagLst xmlns:a="http://schemas.openxmlformats.org/drawingml/2006/main" xmlns:r="http://schemas.openxmlformats.org/officeDocument/2006/relationships" xmlns:p="http://schemas.openxmlformats.org/presentationml/2006/main">
  <p:tag name="ANGLE" val="2"/>
</p:tagLst>
</file>

<file path=ppt/tags/tag992.xml><?xml version="1.0" encoding="utf-8"?>
<p:tagLst xmlns:a="http://schemas.openxmlformats.org/drawingml/2006/main" xmlns:r="http://schemas.openxmlformats.org/officeDocument/2006/relationships" xmlns:p="http://schemas.openxmlformats.org/presentationml/2006/main">
  <p:tag name="ANGLE" val="1"/>
</p:tagLst>
</file>

<file path=ppt/tags/tag993.xml><?xml version="1.0" encoding="utf-8"?>
<p:tagLst xmlns:a="http://schemas.openxmlformats.org/drawingml/2006/main" xmlns:r="http://schemas.openxmlformats.org/officeDocument/2006/relationships" xmlns:p="http://schemas.openxmlformats.org/presentationml/2006/main">
  <p:tag name="ANGLE" val="1"/>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99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997.xml><?xml version="1.0" encoding="utf-8"?>
<p:tagLst xmlns:a="http://schemas.openxmlformats.org/drawingml/2006/main" xmlns:r="http://schemas.openxmlformats.org/officeDocument/2006/relationships" xmlns:p="http://schemas.openxmlformats.org/presentationml/2006/main">
  <p:tag name="SHAPENAME" val="Subtitle"/>
</p:tagLst>
</file>

<file path=ppt/tags/tag998.xml><?xml version="1.0" encoding="utf-8"?>
<p:tagLst xmlns:a="http://schemas.openxmlformats.org/drawingml/2006/main" xmlns:r="http://schemas.openxmlformats.org/officeDocument/2006/relationships" xmlns:p="http://schemas.openxmlformats.org/presentationml/2006/main">
  <p:tag name="SHAPENAME" val="Title"/>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ite">
  <a:themeElements>
    <a:clrScheme name="Custom 10">
      <a:dk1>
        <a:srgbClr val="000000"/>
      </a:dk1>
      <a:lt1>
        <a:srgbClr val="FFFFFF"/>
      </a:lt1>
      <a:dk2>
        <a:srgbClr val="FFFFFF"/>
      </a:dk2>
      <a:lt2>
        <a:srgbClr val="FFFFFF"/>
      </a:lt2>
      <a:accent1>
        <a:srgbClr val="051C2C"/>
      </a:accent1>
      <a:accent2>
        <a:srgbClr val="00A9F4"/>
      </a:accent2>
      <a:accent3>
        <a:srgbClr val="2251FF"/>
      </a:accent3>
      <a:accent4>
        <a:srgbClr val="AAE6F0"/>
      </a:accent4>
      <a:accent5>
        <a:srgbClr val="3C96B4"/>
      </a:accent5>
      <a:accent6>
        <a:srgbClr val="AFC3F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Firm-English (United States)-Wide.potx" id="{63F3F1B3-6474-4090-9DDD-93ADAA306497}" vid="{6B29A0EF-93A1-4B0F-9B98-3A3781F585FE}"/>
    </a:ext>
  </a:extLst>
</a:theme>
</file>

<file path=ppt/theme/theme10.xml><?xml version="1.0" encoding="utf-8"?>
<a:theme xmlns:a="http://schemas.openxmlformats.org/drawingml/2006/main" name="6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11.xml><?xml version="1.0" encoding="utf-8"?>
<a:theme xmlns:a="http://schemas.openxmlformats.org/drawingml/2006/main" name="14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12.xml><?xml version="1.0" encoding="utf-8"?>
<a:theme xmlns:a="http://schemas.openxmlformats.org/drawingml/2006/main" name="11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13.xml><?xml version="1.0" encoding="utf-8"?>
<a:theme xmlns:a="http://schemas.openxmlformats.org/drawingml/2006/main" name="12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14.xml><?xml version="1.0" encoding="utf-8"?>
<a:theme xmlns:a="http://schemas.openxmlformats.org/drawingml/2006/main" name="18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15.xml><?xml version="1.0" encoding="utf-8"?>
<a:theme xmlns:a="http://schemas.openxmlformats.org/drawingml/2006/main" name="7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16.xml><?xml version="1.0" encoding="utf-8"?>
<a:theme xmlns:a="http://schemas.openxmlformats.org/drawingml/2006/main" name="8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A5050"/>
    </a:custClr>
    <a:custClr name="Mid Gray">
      <a:srgbClr val="7C827E"/>
    </a:custClr>
    <a:custClr name="Light Gray">
      <a:srgbClr val="ACBAB3"/>
    </a:custClr>
    <a:custClr name="Super Light Gray">
      <a:srgbClr val="C8D8D2"/>
    </a:custClr>
    <a:custClr name="Pale Gray">
      <a:srgbClr val="E2EAE9"/>
    </a:custClr>
  </a:custClrLst>
  <a:extLst>
    <a:ext uri="{05A4C25C-085E-4340-85A3-A5531E510DB2}">
      <thm15:themeFamily xmlns:thm15="http://schemas.microsoft.com/office/thememl/2012/main" name="LDES template_16x9.potx" id="{C05CA009-9D3E-44A1-B9B4-95EF5442A91B}" vid="{F78D1FA1-ADBD-490F-AAF8-914422D2CA08}"/>
    </a:ext>
  </a:extLst>
</a:theme>
</file>

<file path=ppt/theme/theme17.xml><?xml version="1.0" encoding="utf-8"?>
<a:theme xmlns:a="http://schemas.openxmlformats.org/drawingml/2006/main" name="10_White">
  <a:themeElements>
    <a:clrScheme name="Custom 10">
      <a:dk1>
        <a:srgbClr val="000000"/>
      </a:dk1>
      <a:lt1>
        <a:srgbClr val="FFFFFF"/>
      </a:lt1>
      <a:dk2>
        <a:srgbClr val="FFFFFF"/>
      </a:dk2>
      <a:lt2>
        <a:srgbClr val="FFFFFF"/>
      </a:lt2>
      <a:accent1>
        <a:srgbClr val="051C2C"/>
      </a:accent1>
      <a:accent2>
        <a:srgbClr val="00A9F4"/>
      </a:accent2>
      <a:accent3>
        <a:srgbClr val="2251FF"/>
      </a:accent3>
      <a:accent4>
        <a:srgbClr val="AAE6F0"/>
      </a:accent4>
      <a:accent5>
        <a:srgbClr val="3C96B4"/>
      </a:accent5>
      <a:accent6>
        <a:srgbClr val="AFC3F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Firm-English (United States)-Wide.potx" id="{63F3F1B3-6474-4090-9DDD-93ADAA306497}" vid="{6B29A0EF-93A1-4B0F-9B98-3A3781F585FE}"/>
    </a:ext>
  </a:extLst>
</a:theme>
</file>

<file path=ppt/theme/theme18.xml><?xml version="1.0" encoding="utf-8"?>
<a:theme xmlns:a="http://schemas.openxmlformats.org/drawingml/2006/main" name="26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A5050"/>
    </a:custClr>
    <a:custClr name="Mid Gray">
      <a:srgbClr val="7C827E"/>
    </a:custClr>
    <a:custClr name="Light Gray">
      <a:srgbClr val="ACBAB3"/>
    </a:custClr>
    <a:custClr name="Super Light Gray">
      <a:srgbClr val="C8D8D2"/>
    </a:custClr>
    <a:custClr name="Pale Gray">
      <a:srgbClr val="E2EAE9"/>
    </a:custClr>
  </a:custClrLst>
  <a:extLst>
    <a:ext uri="{05A4C25C-085E-4340-85A3-A5531E510DB2}">
      <thm15:themeFamily xmlns:thm15="http://schemas.microsoft.com/office/thememl/2012/main" name="LDES template_16x9 (new).potx" id="{A7436B71-0171-4382-959B-75C35A2BD5BE}" vid="{F3AB0F9C-19E9-4EA9-B521-0900F6C6018C}"/>
    </a:ext>
  </a:extLst>
</a:theme>
</file>

<file path=ppt/theme/theme19.xml><?xml version="1.0" encoding="utf-8"?>
<a:theme xmlns:a="http://schemas.openxmlformats.org/drawingml/2006/main" name="13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2.xml><?xml version="1.0" encoding="utf-8"?>
<a:theme xmlns:a="http://schemas.openxmlformats.org/drawingml/2006/main" name="Contrast">
  <a:themeElements>
    <a:clrScheme name="Custom 18">
      <a:dk1>
        <a:srgbClr val="FFFFFF"/>
      </a:dk1>
      <a:lt1>
        <a:srgbClr val="051C2C"/>
      </a:lt1>
      <a:dk2>
        <a:srgbClr val="000000"/>
      </a:dk2>
      <a:lt2>
        <a:srgbClr val="000000"/>
      </a:lt2>
      <a:accent1>
        <a:srgbClr val="FFFFFF"/>
      </a:accent1>
      <a:accent2>
        <a:srgbClr val="00A9F4"/>
      </a:accent2>
      <a:accent3>
        <a:srgbClr val="2251FF"/>
      </a:accent3>
      <a:accent4>
        <a:srgbClr val="AAE6F0"/>
      </a:accent4>
      <a:accent5>
        <a:srgbClr val="3C96B4"/>
      </a:accent5>
      <a:accent6>
        <a:srgbClr val="AFC3FF"/>
      </a:accent6>
      <a:hlink>
        <a:srgbClr val="00A9F4"/>
      </a:hlink>
      <a:folHlink>
        <a:srgbClr val="8C5AC8"/>
      </a:folHlink>
    </a:clrScheme>
    <a:fontScheme name="Scheme Blu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Blue">
        <a:dk1>
          <a:srgbClr val="FFFFFF"/>
        </a:dk1>
        <a:lt1>
          <a:srgbClr val="051C2C"/>
        </a:lt1>
        <a:dk2>
          <a:srgbClr val="000000"/>
        </a:dk2>
        <a:lt2>
          <a:srgbClr val="000000"/>
        </a:lt2>
        <a:accent1>
          <a:srgbClr val="FFFFFF"/>
        </a:accent1>
        <a:accent2>
          <a:srgbClr val="00A9F4"/>
        </a:accent2>
        <a:accent3>
          <a:srgbClr val="1F40E6"/>
        </a:accent3>
        <a:accent4>
          <a:srgbClr val="AAE6F0"/>
        </a:accent4>
        <a:accent5>
          <a:srgbClr val="3C96B4"/>
        </a:accent5>
        <a:accent6>
          <a:srgbClr val="AFC3FF"/>
        </a:accent6>
        <a:hlink>
          <a:srgbClr val="00A9F4"/>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White)">
      <a:srgbClr val="FFFFFF"/>
    </a:custClr>
    <a:custClr name="Linear 2 (Pale Blue)">
      <a:srgbClr val="AAE6F0"/>
    </a:custClr>
    <a:custClr name="Linear 3">
      <a:srgbClr val="71D2F1"/>
    </a:custClr>
    <a:custClr name="Linear 4">
      <a:srgbClr val="39BDF3"/>
    </a:custClr>
    <a:custClr name="Linear 5 (Cyan)">
      <a:srgbClr val="00A9F4"/>
    </a:custClr>
    <a:custClr name="Linear 6">
      <a:srgbClr val="027AB1"/>
    </a:custClr>
    <a:custClr name="Linear 7">
      <a:srgbClr val="034B6F"/>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Firm-English (United States)-Wide.potx" id="{63F3F1B3-6474-4090-9DDD-93ADAA306497}" vid="{AEFECE1B-3E58-4DA0-A112-754F75D0BDE3}"/>
    </a:ext>
  </a:extLst>
</a:theme>
</file>

<file path=ppt/theme/theme20.xml><?xml version="1.0" encoding="utf-8"?>
<a:theme xmlns:a="http://schemas.openxmlformats.org/drawingml/2006/main" name="15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21.xml><?xml version="1.0" encoding="utf-8"?>
<a:theme xmlns:a="http://schemas.openxmlformats.org/drawingml/2006/main" name="16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22.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Custom Scheme 2">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2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4.xml><?xml version="1.0" encoding="utf-8"?>
<a:theme xmlns:a="http://schemas.openxmlformats.org/drawingml/2006/main" name="9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A5050"/>
    </a:custClr>
    <a:custClr name="Mid Gray">
      <a:srgbClr val="7C827E"/>
    </a:custClr>
    <a:custClr name="Light Gray">
      <a:srgbClr val="ACBAB3"/>
    </a:custClr>
    <a:custClr name="Super Light Gray">
      <a:srgbClr val="C8D8D2"/>
    </a:custClr>
    <a:custClr name="Pale Gray">
      <a:srgbClr val="E2EAE9"/>
    </a:custClr>
  </a:custClrLst>
  <a:extLst>
    <a:ext uri="{05A4C25C-085E-4340-85A3-A5531E510DB2}">
      <thm15:themeFamily xmlns:thm15="http://schemas.microsoft.com/office/thememl/2012/main" name="LDES template_16x9 (new).potx" id="{A7436B71-0171-4382-959B-75C35A2BD5BE}" vid="{F3AB0F9C-19E9-4EA9-B521-0900F6C6018C}"/>
    </a:ext>
  </a:extLst>
</a:theme>
</file>

<file path=ppt/theme/theme5.xml><?xml version="1.0" encoding="utf-8"?>
<a:theme xmlns:a="http://schemas.openxmlformats.org/drawingml/2006/main" name="1_Contrast">
  <a:themeElements>
    <a:clrScheme name="Scheme2">
      <a:dk1>
        <a:srgbClr val="FFFFFF"/>
      </a:dk1>
      <a:lt1>
        <a:srgbClr val="3F5586"/>
      </a:lt1>
      <a:dk2>
        <a:srgbClr val="000000"/>
      </a:dk2>
      <a:lt2>
        <a:srgbClr val="000000"/>
      </a:lt2>
      <a:accent1>
        <a:srgbClr val="FFFFFF"/>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3F5586"/>
        </a:lt1>
        <a:dk2>
          <a:srgbClr val="000000"/>
        </a:dk2>
        <a:lt2>
          <a:srgbClr val="000000"/>
        </a:lt2>
        <a:accent1>
          <a:srgbClr val="FFFFFF"/>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C01B2D55-128E-4069-975B-4734DA461FAA}"/>
    </a:ext>
  </a:extLst>
</a:theme>
</file>

<file path=ppt/theme/theme6.xml><?xml version="1.0" encoding="utf-8"?>
<a:theme xmlns:a="http://schemas.openxmlformats.org/drawingml/2006/main" name="3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7.xml><?xml version="1.0" encoding="utf-8"?>
<a:theme xmlns:a="http://schemas.openxmlformats.org/drawingml/2006/main" name="4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ppt/theme/theme8.xml><?xml version="1.0" encoding="utf-8"?>
<a:theme xmlns:a="http://schemas.openxmlformats.org/drawingml/2006/main" name="1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A5050"/>
    </a:custClr>
    <a:custClr name="Mid Gray">
      <a:srgbClr val="7C827E"/>
    </a:custClr>
    <a:custClr name="Light Gray">
      <a:srgbClr val="ACBAB3"/>
    </a:custClr>
    <a:custClr name="Super Light Gray">
      <a:srgbClr val="C8D8D2"/>
    </a:custClr>
    <a:custClr name="Pale Gray">
      <a:srgbClr val="E2EAE9"/>
    </a:custClr>
  </a:custClrLst>
  <a:extLst>
    <a:ext uri="{05A4C25C-085E-4340-85A3-A5531E510DB2}">
      <thm15:themeFamily xmlns:thm15="http://schemas.microsoft.com/office/thememl/2012/main" name="LDES template_16x9 (new).potx" id="{A7436B71-0171-4382-959B-75C35A2BD5BE}" vid="{F3AB0F9C-19E9-4EA9-B521-0900F6C6018C}"/>
    </a:ext>
  </a:extLst>
</a:theme>
</file>

<file path=ppt/theme/theme9.xml><?xml version="1.0" encoding="utf-8"?>
<a:theme xmlns:a="http://schemas.openxmlformats.org/drawingml/2006/main" name="2_White">
  <a:themeElements>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586"/>
        </a:accent1>
        <a:accent2>
          <a:srgbClr val="5DA8A1"/>
        </a:accent2>
        <a:accent3>
          <a:srgbClr val="607123"/>
        </a:accent3>
        <a:accent4>
          <a:srgbClr val="95B44C"/>
        </a:accent4>
        <a:accent5>
          <a:srgbClr val="CBE45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6770IX_OFF.potx" id="{E418B956-2551-43CA-98DA-FAB3BFF449CD}" vid="{FF3F60F8-1C0C-4984-A006-1840CABF2B9A}"/>
    </a:ext>
  </a:extLst>
</a:theme>
</file>

<file path=docProps/app.xml><?xml version="1.0" encoding="utf-8"?>
<Properties xmlns="http://schemas.openxmlformats.org/officeDocument/2006/extended-properties" xmlns:vt="http://schemas.openxmlformats.org/officeDocument/2006/docPropsVTypes">
  <Template>blank</Template>
  <TotalTime>6765</TotalTime>
  <Words>3097</Words>
  <Application>Microsoft Macintosh PowerPoint</Application>
  <PresentationFormat>Widescreen</PresentationFormat>
  <Paragraphs>493</Paragraphs>
  <Slides>20</Slides>
  <Notes>19</Notes>
  <HiddenSlides>0</HiddenSlides>
  <MMClips>0</MMClips>
  <ScaleCrop>false</ScaleCrop>
  <HeadingPairs>
    <vt:vector size="8" baseType="variant">
      <vt:variant>
        <vt:lpstr>Fonts Used</vt:lpstr>
      </vt:variant>
      <vt:variant>
        <vt:i4>8</vt:i4>
      </vt:variant>
      <vt:variant>
        <vt:lpstr>Theme</vt:lpstr>
      </vt:variant>
      <vt:variant>
        <vt:i4>21</vt:i4>
      </vt:variant>
      <vt:variant>
        <vt:lpstr>Embedded OLE Servers</vt:lpstr>
      </vt:variant>
      <vt:variant>
        <vt:i4>1</vt:i4>
      </vt:variant>
      <vt:variant>
        <vt:lpstr>Slide Titles</vt:lpstr>
      </vt:variant>
      <vt:variant>
        <vt:i4>20</vt:i4>
      </vt:variant>
    </vt:vector>
  </HeadingPairs>
  <TitlesOfParts>
    <vt:vector size="50" baseType="lpstr">
      <vt:lpstr>Arial</vt:lpstr>
      <vt:lpstr>Arial</vt:lpstr>
      <vt:lpstr>Arial (Body)</vt:lpstr>
      <vt:lpstr>Calibri</vt:lpstr>
      <vt:lpstr>Georgia</vt:lpstr>
      <vt:lpstr>Quattrocento Sans</vt:lpstr>
      <vt:lpstr>Segoe UI</vt:lpstr>
      <vt:lpstr>Wingdings</vt:lpstr>
      <vt:lpstr>White</vt:lpstr>
      <vt:lpstr>Contrast</vt:lpstr>
      <vt:lpstr>5_White</vt:lpstr>
      <vt:lpstr>9_White</vt:lpstr>
      <vt:lpstr>1_Contrast</vt:lpstr>
      <vt:lpstr>3_White</vt:lpstr>
      <vt:lpstr>4_White</vt:lpstr>
      <vt:lpstr>1_White</vt:lpstr>
      <vt:lpstr>2_White</vt:lpstr>
      <vt:lpstr>6_White</vt:lpstr>
      <vt:lpstr>14_White</vt:lpstr>
      <vt:lpstr>11_White</vt:lpstr>
      <vt:lpstr>12_White</vt:lpstr>
      <vt:lpstr>18_White</vt:lpstr>
      <vt:lpstr>7_White</vt:lpstr>
      <vt:lpstr>8_White</vt:lpstr>
      <vt:lpstr>10_White</vt:lpstr>
      <vt:lpstr>26_White</vt:lpstr>
      <vt:lpstr>13_White</vt:lpstr>
      <vt:lpstr>15_White</vt:lpstr>
      <vt:lpstr>16_White</vt:lpstr>
      <vt:lpstr>think-cell Slide</vt:lpstr>
      <vt:lpstr>Net Zero Heat Webinar Heat decarbonization and the role for Thermal Storage</vt:lpstr>
      <vt:lpstr>Agenda</vt:lpstr>
      <vt:lpstr>Opening remarks</vt:lpstr>
      <vt:lpstr>~60 leading companies have joined the LDES Council to accelerate decarbonization</vt:lpstr>
      <vt:lpstr>Flagship 2021 net-zero power report</vt:lpstr>
      <vt:lpstr>Net-zero heat perspective forms a substantial component of the overall 2022 LDES Energy systems flexibility landmark publication at COP27</vt:lpstr>
      <vt:lpstr>Agenda</vt:lpstr>
      <vt:lpstr>Within this system based on variable renewables, flexibility is needed to align supply &amp; demand</vt:lpstr>
      <vt:lpstr>Heat consumption accounts for ~50% of global energy demand and represents a critical abatement opportunity for buildings and industry</vt:lpstr>
      <vt:lpstr>Heating is still largely coal &amp; gas based, with ~70% of heat produced by fossil fuels </vt:lpstr>
      <vt:lpstr>Thermal energy storage can provide part of the integration &amp; flexibility, converting power to heat</vt:lpstr>
      <vt:lpstr>Thermal energy storage (TES) technologies can be broadly categorized by energy storage medium and make up a diverse technology landscape</vt:lpstr>
      <vt:lpstr>Thermal storage solutions can already provide temperatures of &gt; 1000C and store heat for multiple years, depending on the solution </vt:lpstr>
      <vt:lpstr>Thermal Energy Storage is getting commercially deployed already, with large industrial players   </vt:lpstr>
      <vt:lpstr>We have defined 5 different archetypes of thermal storage in which we benchmark the various solutions</vt:lpstr>
      <vt:lpstr>Thermal storage costs 4.5 – 8 $/MWh, making power prices driver of LCOHe across thermal archetypes  </vt:lpstr>
      <vt:lpstr>Thermal storage can be used in a variety of processes, as illustrated through an Alumina refining business case example </vt:lpstr>
      <vt:lpstr>In our alumina case, thermal storage is a competitive decarbonization option and can compete with fossil heat on cost through CO2 tax</vt:lpstr>
      <vt:lpstr>Agenda</vt:lpstr>
      <vt:lpstr>Ways to engage the LDES Council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Runsheet for Webinar - Agenda and speaking roles</dc:title>
  <dc:subject/>
  <dc:creator>Deirdre Collins</dc:creator>
  <cp:keywords/>
  <dc:description/>
  <cp:lastModifiedBy>julia souder</cp:lastModifiedBy>
  <cp:revision>361</cp:revision>
  <cp:lastPrinted>2022-07-18T12:05:54Z</cp:lastPrinted>
  <dcterms:created xsi:type="dcterms:W3CDTF">2022-04-26T23:39:30Z</dcterms:created>
  <dcterms:modified xsi:type="dcterms:W3CDTF">2022-10-17T20:32:23Z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1628964</vt:lpwstr>
  </property>
  <property fmtid="{D5CDD505-2E9C-101B-9397-08002B2CF9AE}" pid="3" name="NXPowerLiteSettings">
    <vt:lpwstr>C9000A38044001</vt:lpwstr>
  </property>
  <property fmtid="{D5CDD505-2E9C-101B-9397-08002B2CF9AE}" pid="4" name="NXPowerLiteVersion">
    <vt:lpwstr>D7.1.14</vt:lpwstr>
  </property>
  <property fmtid="{D5CDD505-2E9C-101B-9397-08002B2CF9AE}" pid="5" name="PPT">
    <vt:lpwstr>Hello</vt:lpwstr>
  </property>
  <property fmtid="{D5CDD505-2E9C-101B-9397-08002B2CF9AE}" pid="6" name="TemplateVersion">
    <vt:lpwstr>4</vt:lpwstr>
  </property>
  <property fmtid="{D5CDD505-2E9C-101B-9397-08002B2CF9AE}" pid="7" name="TemplateLastEdited">
    <vt:lpwstr>2022-01-07 01:19 PM</vt:lpwstr>
  </property>
  <property fmtid="{D5CDD505-2E9C-101B-9397-08002B2CF9AE}" pid="8" name="TemplateCreated">
    <vt:lpwstr>2019-02-27 01:18 PM</vt:lpwstr>
  </property>
</Properties>
</file>